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5"/>
    <p:sldMasterId id="2147483728" r:id="rId6"/>
    <p:sldMasterId id="2147483731" r:id="rId7"/>
  </p:sldMasterIdLst>
  <p:notesMasterIdLst>
    <p:notesMasterId r:id="rId19"/>
  </p:notesMasterIdLst>
  <p:handoutMasterIdLst>
    <p:handoutMasterId r:id="rId20"/>
  </p:handoutMasterIdLst>
  <p:sldIdLst>
    <p:sldId id="256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79" r:id="rId17"/>
    <p:sldId id="259" r:id="rId18"/>
  </p:sldIdLst>
  <p:sldSz cx="9144000" cy="5143500" type="screen16x9"/>
  <p:notesSz cx="6858000" cy="9144000"/>
  <p:custDataLst>
    <p:tags r:id="rId21"/>
  </p:custDataLst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 Huber" initials="BR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19D"/>
    <a:srgbClr val="01AFAD"/>
    <a:srgbClr val="0079C2"/>
    <a:srgbClr val="969696"/>
    <a:srgbClr val="C1C1C1"/>
    <a:srgbClr val="EBEBEB"/>
    <a:srgbClr val="C0C0C0"/>
    <a:srgbClr val="EAEAEA"/>
    <a:srgbClr val="008DCE"/>
    <a:srgbClr val="007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6636"/>
  </p:normalViewPr>
  <p:slideViewPr>
    <p:cSldViewPr snapToObjects="1" showGuides="1">
      <p:cViewPr varScale="1">
        <p:scale>
          <a:sx n="146" d="100"/>
          <a:sy n="146" d="100"/>
        </p:scale>
        <p:origin x="63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60"/>
    </p:cViewPr>
  </p:sorterViewPr>
  <p:notesViewPr>
    <p:cSldViewPr showGuides="1">
      <p:cViewPr varScale="1">
        <p:scale>
          <a:sx n="135" d="100"/>
          <a:sy n="135" d="100"/>
        </p:scale>
        <p:origin x="-35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tableStyles" Target="tableStyles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handoutMaster" Target="handoutMasters/handout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presProps" Target="presProps.xml"/><Relationship Id="rId10" Type="http://schemas.openxmlformats.org/officeDocument/2006/relationships/slide" Target="slides/slide3.xml"/><Relationship Id="rId19" Type="http://schemas.openxmlformats.org/officeDocument/2006/relationships/notesMaster" Target="notesMasters/notes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commentAuthors" Target="commentAuthors.xml"/><Relationship Id="rId27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 Reschke" userId="29f37ef3-c086-4987-a0d8-a26387f9b826" providerId="ADAL" clId="{C7DD92C0-B51B-46D9-9A4B-47B3A46D5050}"/>
    <pc:docChg chg="undo custSel addSld delSld modSld sldOrd">
      <pc:chgData name="Matt Reschke" userId="29f37ef3-c086-4987-a0d8-a26387f9b826" providerId="ADAL" clId="{C7DD92C0-B51B-46D9-9A4B-47B3A46D5050}" dt="2026-08-13T15:00:15.457" v="126" actId="20577"/>
      <pc:docMkLst>
        <pc:docMk/>
      </pc:docMkLst>
      <pc:sldChg chg="modSp mod">
        <pc:chgData name="Matt Reschke" userId="29f37ef3-c086-4987-a0d8-a26387f9b826" providerId="ADAL" clId="{C7DD92C0-B51B-46D9-9A4B-47B3A46D5050}" dt="2026-08-13T14:59:49.232" v="121" actId="20577"/>
        <pc:sldMkLst>
          <pc:docMk/>
          <pc:sldMk cId="981200723" sldId="256"/>
        </pc:sldMkLst>
        <pc:spChg chg="mod">
          <ac:chgData name="Matt Reschke" userId="29f37ef3-c086-4987-a0d8-a26387f9b826" providerId="ADAL" clId="{C7DD92C0-B51B-46D9-9A4B-47B3A46D5050}" dt="2026-08-13T14:59:49.232" v="121" actId="20577"/>
          <ac:spMkLst>
            <pc:docMk/>
            <pc:sldMk cId="981200723" sldId="256"/>
            <ac:spMk id="3" creationId="{26F8CE7F-730B-DA30-EBEA-9D42D964FEFE}"/>
          </ac:spMkLst>
        </pc:spChg>
      </pc:sldChg>
      <pc:sldChg chg="addSp delSp modSp add mod">
        <pc:chgData name="Matt Reschke" userId="29f37ef3-c086-4987-a0d8-a26387f9b826" providerId="ADAL" clId="{C7DD92C0-B51B-46D9-9A4B-47B3A46D5050}" dt="2026-08-13T15:00:04.305" v="123" actId="20577"/>
        <pc:sldMkLst>
          <pc:docMk/>
          <pc:sldMk cId="724372938" sldId="276"/>
        </pc:sldMkLst>
        <pc:spChg chg="add del mod">
          <ac:chgData name="Matt Reschke" userId="29f37ef3-c086-4987-a0d8-a26387f9b826" providerId="ADAL" clId="{C7DD92C0-B51B-46D9-9A4B-47B3A46D5050}" dt="2026-08-13T15:00:04.305" v="123" actId="20577"/>
          <ac:spMkLst>
            <pc:docMk/>
            <pc:sldMk cId="724372938" sldId="276"/>
            <ac:spMk id="4" creationId="{EED763CC-32EE-B9C7-E629-BBD12CE071C9}"/>
          </ac:spMkLst>
        </pc:spChg>
      </pc:sldChg>
      <pc:sldChg chg="addSp delSp modSp add mod ord">
        <pc:chgData name="Matt Reschke" userId="29f37ef3-c086-4987-a0d8-a26387f9b826" providerId="ADAL" clId="{C7DD92C0-B51B-46D9-9A4B-47B3A46D5050}" dt="2026-08-13T15:00:09.233" v="124" actId="20577"/>
        <pc:sldMkLst>
          <pc:docMk/>
          <pc:sldMk cId="905537269" sldId="277"/>
        </pc:sldMkLst>
        <pc:spChg chg="mod">
          <ac:chgData name="Matt Reschke" userId="29f37ef3-c086-4987-a0d8-a26387f9b826" providerId="ADAL" clId="{C7DD92C0-B51B-46D9-9A4B-47B3A46D5050}" dt="2026-08-13T15:00:09.233" v="124" actId="20577"/>
          <ac:spMkLst>
            <pc:docMk/>
            <pc:sldMk cId="905537269" sldId="277"/>
            <ac:spMk id="4" creationId="{8E807BCB-D260-C84C-EE07-DF4F26196D8A}"/>
          </ac:spMkLst>
        </pc:spChg>
      </pc:sldChg>
      <pc:sldChg chg="addSp delSp modSp add mod ord">
        <pc:chgData name="Matt Reschke" userId="29f37ef3-c086-4987-a0d8-a26387f9b826" providerId="ADAL" clId="{C7DD92C0-B51B-46D9-9A4B-47B3A46D5050}" dt="2026-08-13T15:00:15.457" v="126" actId="20577"/>
        <pc:sldMkLst>
          <pc:docMk/>
          <pc:sldMk cId="4189157590" sldId="278"/>
        </pc:sldMkLst>
        <pc:spChg chg="mod">
          <ac:chgData name="Matt Reschke" userId="29f37ef3-c086-4987-a0d8-a26387f9b826" providerId="ADAL" clId="{C7DD92C0-B51B-46D9-9A4B-47B3A46D5050}" dt="2026-08-13T15:00:15.457" v="126" actId="20577"/>
          <ac:spMkLst>
            <pc:docMk/>
            <pc:sldMk cId="4189157590" sldId="278"/>
            <ac:spMk id="4" creationId="{2067BAA5-0DB3-BD47-9C6E-0E892931870A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8D524-483A-4D44-8ABD-9ADD994E083A}" type="datetimeFigureOut">
              <a:rPr lang="nl-NL" smtClean="0"/>
              <a:t>13-8-2026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4BDEC-E254-4FA9-87B9-FEE4E1E94B9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235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D8F8B-FBFE-45AC-BED6-A5D89A032F99}" type="datetimeFigureOut">
              <a:rPr lang="nl-NL" smtClean="0"/>
              <a:t>13-8-2026</a:t>
            </a:fld>
            <a:endParaRPr lang="nl-NL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FC6A7-4BBD-4911-A4E3-B0B73715128E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254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slideMaster" Target="../slideMasters/slideMaster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27.xml"/><Relationship Id="rId9" Type="http://schemas.openxmlformats.org/officeDocument/2006/relationships/tags" Target="../tags/tag3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47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3" Type="http://schemas.openxmlformats.org/officeDocument/2006/relationships/tags" Target="../tags/tag50.xml"/><Relationship Id="rId21" Type="http://schemas.openxmlformats.org/officeDocument/2006/relationships/slideMaster" Target="../slideMasters/slideMaster3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slideMaster" Target="../slideMasters/slideMaster3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090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(embedd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/>
          <p:cNvSpPr>
            <a:spLocks noGrp="1"/>
          </p:cNvSpPr>
          <p:nvPr>
            <p:ph type="media" sz="quarter" idx="10" hasCustomPrompt="1"/>
          </p:nvPr>
        </p:nvSpPr>
        <p:spPr>
          <a:xfrm>
            <a:off x="228600" y="1543051"/>
            <a:ext cx="8688958" cy="3257549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dirty="0"/>
              <a:t>Click icon to add videos</a:t>
            </a:r>
          </a:p>
          <a:p>
            <a:r>
              <a:rPr lang="en-US" dirty="0"/>
              <a:t>Set to Auto-Play, Full-Screen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3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85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/ Splas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02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at Pla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590550"/>
            <a:ext cx="7958666" cy="4476750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8C365267-6424-9643-91C0-961D3448262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A58AFB29-B16C-C349-8E22-7CF8DDEC22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3831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untain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590550"/>
            <a:ext cx="7958666" cy="447674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BC484C8E-7B0B-4247-A76B-159B6EA685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B1E2DB71-802F-C341-B929-82B93E9E7A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lls and Tree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4" cy="4476749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77957FD7-672B-7246-A496-2CDE5E1CD6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A4BCC4E8-9426-BB42-89D3-9BD72519F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bine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4" cy="447674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5F05C56-133E-104F-B1FB-E917EA5690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5D6C4BF5-6090-B445-8C35-1DD2BD38AE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3" cy="4476748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CE69A88F-0FB9-B649-86CA-D9D41E5EC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D8BF9D7A-F107-3944-B915-4177881585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3" cy="447674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F2F2FCA-7436-8945-85B4-87F8020705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395B0D39-E4CA-2445-93C6-FC70CF5A92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9" y="590550"/>
            <a:ext cx="7958661" cy="447674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46C5D2E-9C71-4040-8146-C3AA380AC4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59631734-477A-B642-BA25-E45E62825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E6CCC0A-CF64-2046-A02F-B0E977809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5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divis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9" y="590550"/>
            <a:ext cx="7958661" cy="4476746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6CD2B27A-2A96-EC4E-B440-084968B2A1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1768FA30-B9D4-9547-99DD-EB391F99E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 Sta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0" y="590550"/>
            <a:ext cx="7958659" cy="4476746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3BFAE121-C09A-9B4C-A56B-81BE9E8F87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1620956C-7DC2-B14C-A218-D7833AE74E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76356" y="1548105"/>
            <a:ext cx="3924300" cy="480643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Contact Us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76357" y="2051700"/>
            <a:ext cx="5315920" cy="3484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Name of Contact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484550" y="2384227"/>
            <a:ext cx="4233863" cy="3147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Job title of contact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84549" y="2777044"/>
            <a:ext cx="4408814" cy="685800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300"/>
              </a:spcBef>
              <a:buNone/>
              <a:defRPr sz="1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email.address@email.com</a:t>
            </a:r>
            <a:endParaRPr lang="en-US" dirty="0"/>
          </a:p>
          <a:p>
            <a:pPr lvl="0"/>
            <a:r>
              <a:rPr lang="en-US" dirty="0"/>
              <a:t>555-666-7777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ld/End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37" y="1836964"/>
            <a:ext cx="4705525" cy="14695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040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&amp;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>
            <p:custDataLst>
              <p:tags r:id="rId1"/>
            </p:custDataLst>
          </p:nvPr>
        </p:nvSpPr>
        <p:spPr bwMode="gray">
          <a:xfrm flipV="1">
            <a:off x="650082" y="1728380"/>
            <a:ext cx="17560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>
            <p:custDataLst>
              <p:tags r:id="rId2"/>
            </p:custDataLst>
          </p:nvPr>
        </p:nvSpPr>
        <p:spPr bwMode="gray">
          <a:xfrm flipV="1">
            <a:off x="2620838" y="1728380"/>
            <a:ext cx="5800054" cy="11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2270744" y="3638120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2270744" y="2864046"/>
            <a:ext cx="583595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AutoShap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2270744" y="2080794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AutoShap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2277888" y="4402643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28649" y="2550286"/>
            <a:ext cx="779224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Line 2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28673" y="3338551"/>
            <a:ext cx="7792219" cy="794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Line 2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628649" y="4095066"/>
            <a:ext cx="779224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40080" y="185166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743200" y="1844470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640080" y="264033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640080" y="342900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640080" y="418338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6" name="Line 8"/>
          <p:cNvSpPr>
            <a:spLocks noChangeShapeType="1"/>
          </p:cNvSpPr>
          <p:nvPr userDrawn="1">
            <p:custDataLst>
              <p:tags r:id="rId10"/>
            </p:custDataLst>
          </p:nvPr>
        </p:nvSpPr>
        <p:spPr bwMode="gray">
          <a:xfrm flipV="1">
            <a:off x="650082" y="1728380"/>
            <a:ext cx="17560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Line 8"/>
          <p:cNvSpPr>
            <a:spLocks noChangeShapeType="1"/>
          </p:cNvSpPr>
          <p:nvPr userDrawn="1">
            <p:custDataLst>
              <p:tags r:id="rId11"/>
            </p:custDataLst>
          </p:nvPr>
        </p:nvSpPr>
        <p:spPr bwMode="gray">
          <a:xfrm flipV="1">
            <a:off x="2620838" y="1728380"/>
            <a:ext cx="6237412" cy="11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0" name="AutoShape 15"/>
          <p:cNvSpPr>
            <a:spLocks noChangeArrowheads="1"/>
          </p:cNvSpPr>
          <p:nvPr userDrawn="1">
            <p:custDataLst>
              <p:tags r:id="rId12"/>
            </p:custDataLst>
          </p:nvPr>
        </p:nvSpPr>
        <p:spPr bwMode="auto">
          <a:xfrm rot="5400000">
            <a:off x="2270744" y="3638120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1" name="AutoShape 16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 rot="5400000">
            <a:off x="2270744" y="2864046"/>
            <a:ext cx="583595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2" name="AutoShape 17"/>
          <p:cNvSpPr>
            <a:spLocks noChangeArrowheads="1"/>
          </p:cNvSpPr>
          <p:nvPr userDrawn="1">
            <p:custDataLst>
              <p:tags r:id="rId14"/>
            </p:custDataLst>
          </p:nvPr>
        </p:nvSpPr>
        <p:spPr bwMode="auto">
          <a:xfrm rot="5400000">
            <a:off x="2270744" y="2080794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3" name="AutoShape 15"/>
          <p:cNvSpPr>
            <a:spLocks noChangeArrowheads="1"/>
          </p:cNvSpPr>
          <p:nvPr userDrawn="1">
            <p:custDataLst>
              <p:tags r:id="rId15"/>
            </p:custDataLst>
          </p:nvPr>
        </p:nvSpPr>
        <p:spPr bwMode="auto">
          <a:xfrm rot="5400000">
            <a:off x="2277888" y="4402643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4" name="Line 25"/>
          <p:cNvSpPr>
            <a:spLocks noChangeShapeType="1"/>
          </p:cNvSpPr>
          <p:nvPr userDrawn="1">
            <p:custDataLst>
              <p:tags r:id="rId16"/>
            </p:custDataLst>
          </p:nvPr>
        </p:nvSpPr>
        <p:spPr bwMode="auto">
          <a:xfrm>
            <a:off x="628649" y="2550286"/>
            <a:ext cx="82296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5" name="Line 26"/>
          <p:cNvSpPr>
            <a:spLocks noChangeShapeType="1"/>
          </p:cNvSpPr>
          <p:nvPr userDrawn="1">
            <p:custDataLst>
              <p:tags r:id="rId17"/>
            </p:custDataLst>
          </p:nvPr>
        </p:nvSpPr>
        <p:spPr bwMode="auto">
          <a:xfrm>
            <a:off x="628671" y="3338551"/>
            <a:ext cx="8229600" cy="794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6" name="Line 26"/>
          <p:cNvSpPr>
            <a:spLocks noChangeShapeType="1"/>
          </p:cNvSpPr>
          <p:nvPr userDrawn="1">
            <p:custDataLst>
              <p:tags r:id="rId18"/>
            </p:custDataLst>
          </p:nvPr>
        </p:nvSpPr>
        <p:spPr bwMode="auto">
          <a:xfrm flipV="1">
            <a:off x="628649" y="4095066"/>
            <a:ext cx="82296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7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2743200" y="2645763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2743200" y="3418857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2743200" y="4172994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628650" y="1543050"/>
            <a:ext cx="1778000" cy="1857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2620963" y="1538216"/>
            <a:ext cx="6237287" cy="1905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1">
                <a:latin typeface="+mn-lt"/>
              </a:defRPr>
            </a:lvl1pPr>
            <a:lvl2pPr marL="342900" indent="0">
              <a:buNone/>
              <a:defRPr sz="1200" b="1"/>
            </a:lvl2pPr>
            <a:lvl3pPr marL="685800" indent="0">
              <a:buNone/>
              <a:defRPr sz="12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5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-shade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e 12"/>
          <p:cNvSpPr>
            <a:spLocks noChangeAspect="1"/>
          </p:cNvSpPr>
          <p:nvPr userDrawn="1"/>
        </p:nvSpPr>
        <p:spPr>
          <a:xfrm rot="16200000">
            <a:off x="5275699" y="1636082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Pie 23"/>
          <p:cNvSpPr>
            <a:spLocks noChangeAspect="1"/>
          </p:cNvSpPr>
          <p:nvPr userDrawn="1"/>
        </p:nvSpPr>
        <p:spPr>
          <a:xfrm rot="9000000">
            <a:off x="5277855" y="1641591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1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2" name="Pie 1"/>
          <p:cNvSpPr>
            <a:spLocks noChangeAspect="1"/>
          </p:cNvSpPr>
          <p:nvPr userDrawn="1"/>
        </p:nvSpPr>
        <p:spPr>
          <a:xfrm rot="1800000">
            <a:off x="5277856" y="1641592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bg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6" name="Oval 10"/>
          <p:cNvSpPr>
            <a:spLocks noChangeAspect="1"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6333757" y="2703165"/>
            <a:ext cx="948928" cy="948928"/>
          </a:xfrm>
          <a:prstGeom prst="ellipse">
            <a:avLst/>
          </a:prstGeom>
          <a:solidFill>
            <a:schemeClr val="tx2"/>
          </a:solidFill>
          <a:ln w="107950">
            <a:solidFill>
              <a:srgbClr val="FFFFFF"/>
            </a:solidFill>
            <a:round/>
            <a:headEnd/>
            <a:tailEnd/>
          </a:ln>
          <a:effectLst/>
        </p:spPr>
        <p:txBody>
          <a:bodyPr lIns="27000" tIns="27000" rIns="27000" bIns="2700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608071" y="248602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362332" y="382333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013961" y="248602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362332" y="2851992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chemeClr val="bg1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3EC19532-9F54-9A46-B662-695A55CF3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1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ular Proces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7"/>
          <p:cNvSpPr/>
          <p:nvPr/>
        </p:nvSpPr>
        <p:spPr>
          <a:xfrm rot="14400000">
            <a:off x="3283894" y="1733695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2172508" y="3707881"/>
                </a:moveTo>
                <a:lnTo>
                  <a:pt x="0" y="2453582"/>
                </a:lnTo>
                <a:lnTo>
                  <a:pt x="0" y="0"/>
                </a:lnTo>
                <a:cubicBezTo>
                  <a:pt x="600747" y="1633"/>
                  <a:pt x="1151543" y="215611"/>
                  <a:pt x="1580446" y="571648"/>
                </a:cubicBezTo>
                <a:lnTo>
                  <a:pt x="924430" y="1353457"/>
                </a:lnTo>
                <a:lnTo>
                  <a:pt x="952449" y="1376968"/>
                </a:lnTo>
                <a:lnTo>
                  <a:pt x="1608844" y="594707"/>
                </a:lnTo>
                <a:cubicBezTo>
                  <a:pt x="2037598" y="959489"/>
                  <a:pt x="2340772" y="1467159"/>
                  <a:pt x="2445125" y="2044176"/>
                </a:cubicBezTo>
                <a:lnTo>
                  <a:pt x="1437108" y="2221917"/>
                </a:lnTo>
                <a:lnTo>
                  <a:pt x="1443459" y="2257937"/>
                </a:lnTo>
                <a:lnTo>
                  <a:pt x="2450635" y="2080345"/>
                </a:lnTo>
                <a:cubicBezTo>
                  <a:pt x="2476083" y="2214910"/>
                  <a:pt x="2487854" y="2353624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Oval 37"/>
          <p:cNvSpPr/>
          <p:nvPr/>
        </p:nvSpPr>
        <p:spPr>
          <a:xfrm rot="7200000">
            <a:off x="3877659" y="2953594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2453582"/>
                </a:moveTo>
                <a:lnTo>
                  <a:pt x="0" y="0"/>
                </a:lnTo>
                <a:cubicBezTo>
                  <a:pt x="572400" y="1556"/>
                  <a:pt x="1099451" y="195890"/>
                  <a:pt x="1518404" y="523133"/>
                </a:cubicBezTo>
                <a:lnTo>
                  <a:pt x="881368" y="1282323"/>
                </a:lnTo>
                <a:lnTo>
                  <a:pt x="909387" y="1305834"/>
                </a:lnTo>
                <a:lnTo>
                  <a:pt x="1547577" y="545269"/>
                </a:lnTo>
                <a:cubicBezTo>
                  <a:pt x="1995464" y="901118"/>
                  <a:pt x="2317037" y="1408551"/>
                  <a:pt x="2436490" y="1989758"/>
                </a:cubicBezTo>
                <a:lnTo>
                  <a:pt x="1412374" y="2170337"/>
                </a:lnTo>
                <a:lnTo>
                  <a:pt x="1418726" y="2206357"/>
                </a:lnTo>
                <a:lnTo>
                  <a:pt x="2442336" y="2025867"/>
                </a:lnTo>
                <a:cubicBezTo>
                  <a:pt x="2472704" y="2177654"/>
                  <a:pt x="2487854" y="2334602"/>
                  <a:pt x="2487854" y="2495088"/>
                </a:cubicBezTo>
                <a:cubicBezTo>
                  <a:pt x="2487854" y="2935504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Oval 37"/>
          <p:cNvSpPr/>
          <p:nvPr/>
        </p:nvSpPr>
        <p:spPr>
          <a:xfrm>
            <a:off x="4637635" y="1827811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0"/>
                </a:moveTo>
                <a:cubicBezTo>
                  <a:pt x="600527" y="1632"/>
                  <a:pt x="1151140" y="215455"/>
                  <a:pt x="1580773" y="570540"/>
                </a:cubicBezTo>
                <a:lnTo>
                  <a:pt x="966053" y="1303135"/>
                </a:lnTo>
                <a:lnTo>
                  <a:pt x="994072" y="1326646"/>
                </a:lnTo>
                <a:lnTo>
                  <a:pt x="1607983" y="595015"/>
                </a:lnTo>
                <a:cubicBezTo>
                  <a:pt x="2031171" y="953699"/>
                  <a:pt x="2332443" y="1451402"/>
                  <a:pt x="2441281" y="2017722"/>
                </a:cubicBezTo>
                <a:lnTo>
                  <a:pt x="1483633" y="2186581"/>
                </a:lnTo>
                <a:lnTo>
                  <a:pt x="1489984" y="2222602"/>
                </a:lnTo>
                <a:lnTo>
                  <a:pt x="2448379" y="2053611"/>
                </a:lnTo>
                <a:cubicBezTo>
                  <a:pt x="2474499" y="2196837"/>
                  <a:pt x="2487854" y="2344403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lnTo>
                  <a:pt x="0" y="2453582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Circular Arrow 6"/>
          <p:cNvSpPr/>
          <p:nvPr/>
        </p:nvSpPr>
        <p:spPr>
          <a:xfrm rot="9881112">
            <a:off x="3056768" y="1616770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01748"/>
              <a:gd name="adj5" fmla="val 58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Circular Arrow 7"/>
          <p:cNvSpPr/>
          <p:nvPr/>
        </p:nvSpPr>
        <p:spPr>
          <a:xfrm rot="16992574">
            <a:off x="3065053" y="1600200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68130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Circular Arrow 8"/>
          <p:cNvSpPr/>
          <p:nvPr/>
        </p:nvSpPr>
        <p:spPr>
          <a:xfrm rot="2637758">
            <a:off x="3065053" y="1608486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1336"/>
              <a:gd name="adj5" fmla="val 5825"/>
            </a:avLst>
          </a:pr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0" name="Circular Arrow 9"/>
          <p:cNvSpPr/>
          <p:nvPr/>
        </p:nvSpPr>
        <p:spPr>
          <a:xfrm rot="16876682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Circular Arrow 10"/>
          <p:cNvSpPr/>
          <p:nvPr/>
        </p:nvSpPr>
        <p:spPr>
          <a:xfrm rot="9724403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Circular Arrow 11"/>
          <p:cNvSpPr/>
          <p:nvPr/>
        </p:nvSpPr>
        <p:spPr>
          <a:xfrm rot="2637469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6764"/>
              <a:gd name="adj5" fmla="val 5933"/>
            </a:avLst>
          </a:pr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354158" y="2406836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908308" y="1916380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233938" y="3096193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4584553" y="1922582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5228010" y="2406835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355031" y="3096193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571123" y="37239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978116" y="37239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269181" y="4016845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92340" y="27375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92743" y="2737536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269470" y="3358468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49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3188335" y="1444535"/>
            <a:ext cx="2762069" cy="2743200"/>
            <a:chOff x="2541241" y="1412113"/>
            <a:chExt cx="4061519" cy="4033774"/>
          </a:xfrm>
          <a:effectLst/>
        </p:grpSpPr>
        <p:sp>
          <p:nvSpPr>
            <p:cNvPr id="14" name="Isosceles Triangle 5"/>
            <p:cNvSpPr/>
            <p:nvPr/>
          </p:nvSpPr>
          <p:spPr>
            <a:xfrm>
              <a:off x="2541241" y="4372764"/>
              <a:ext cx="4061519" cy="650800"/>
            </a:xfrm>
            <a:custGeom>
              <a:avLst/>
              <a:gdLst/>
              <a:ahLst/>
              <a:cxnLst/>
              <a:rect l="l" t="t" r="r" b="b"/>
              <a:pathLst>
                <a:path w="5800344" h="929421">
                  <a:moveTo>
                    <a:pt x="1599757" y="0"/>
                  </a:moveTo>
                  <a:lnTo>
                    <a:pt x="4200587" y="0"/>
                  </a:lnTo>
                  <a:lnTo>
                    <a:pt x="5800344" y="929421"/>
                  </a:lnTo>
                  <a:lnTo>
                    <a:pt x="0" y="92942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5" name="Trapezoid 10"/>
            <p:cNvSpPr/>
            <p:nvPr/>
          </p:nvSpPr>
          <p:spPr>
            <a:xfrm rot="7200000">
              <a:off x="1823920" y="3108859"/>
              <a:ext cx="4033774" cy="640282"/>
            </a:xfrm>
            <a:custGeom>
              <a:avLst/>
              <a:gdLst/>
              <a:ahLst/>
              <a:cxnLst/>
              <a:rect l="l" t="t" r="r" b="b"/>
              <a:pathLst>
                <a:path w="5760720" h="914400">
                  <a:moveTo>
                    <a:pt x="0" y="914400"/>
                  </a:moveTo>
                  <a:lnTo>
                    <a:pt x="1573902" y="0"/>
                  </a:lnTo>
                  <a:lnTo>
                    <a:pt x="4186818" y="0"/>
                  </a:lnTo>
                  <a:lnTo>
                    <a:pt x="5760720" y="914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6" name="Isosceles Triangle 14"/>
            <p:cNvSpPr/>
            <p:nvPr/>
          </p:nvSpPr>
          <p:spPr>
            <a:xfrm>
              <a:off x="4568494" y="1522294"/>
              <a:ext cx="2020348" cy="3493311"/>
            </a:xfrm>
            <a:custGeom>
              <a:avLst/>
              <a:gdLst/>
              <a:ahLst/>
              <a:cxnLst/>
              <a:rect l="l" t="t" r="r" b="b"/>
              <a:pathLst>
                <a:path w="2885303" h="4988873">
                  <a:moveTo>
                    <a:pt x="4976" y="0"/>
                  </a:moveTo>
                  <a:lnTo>
                    <a:pt x="2885303" y="4988873"/>
                  </a:lnTo>
                  <a:lnTo>
                    <a:pt x="1306458" y="4083034"/>
                  </a:lnTo>
                  <a:lnTo>
                    <a:pt x="0" y="1820182"/>
                  </a:lnTo>
                  <a:lnTo>
                    <a:pt x="4943" y="57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</p:grp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00750" y="217170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26370" y="4057650"/>
            <a:ext cx="2286000" cy="74295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51958" y="217170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9"/>
          <p:cNvSpPr>
            <a:spLocks noGrp="1"/>
          </p:cNvSpPr>
          <p:nvPr>
            <p:ph type="body" sz="quarter" idx="16"/>
          </p:nvPr>
        </p:nvSpPr>
        <p:spPr>
          <a:xfrm rot="17973937">
            <a:off x="3109403" y="2644685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7"/>
          </p:nvPr>
        </p:nvSpPr>
        <p:spPr>
          <a:xfrm rot="3600000">
            <a:off x="4088006" y="264468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592790" y="3513902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004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00749" y="2786671"/>
            <a:ext cx="2286000" cy="7429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137959" y="4200513"/>
            <a:ext cx="2862791" cy="600087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51957" y="2786671"/>
            <a:ext cx="2286000" cy="7429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540656" y="2143125"/>
            <a:ext cx="2057396" cy="2057400"/>
            <a:chOff x="2968389" y="2326473"/>
            <a:chExt cx="3207222" cy="3207228"/>
          </a:xfrm>
          <a:effectLst/>
        </p:grpSpPr>
        <p:sp>
          <p:nvSpPr>
            <p:cNvPr id="11" name="Trapezoid 5"/>
            <p:cNvSpPr/>
            <p:nvPr/>
          </p:nvSpPr>
          <p:spPr>
            <a:xfrm>
              <a:off x="2968389" y="4831761"/>
              <a:ext cx="3207222" cy="701933"/>
            </a:xfrm>
            <a:custGeom>
              <a:avLst/>
              <a:gdLst/>
              <a:ahLst/>
              <a:cxnLst/>
              <a:rect l="l" t="t" r="r" b="b"/>
              <a:pathLst>
                <a:path w="3664424" h="801996">
                  <a:moveTo>
                    <a:pt x="801659" y="0"/>
                  </a:moveTo>
                  <a:lnTo>
                    <a:pt x="2862765" y="0"/>
                  </a:lnTo>
                  <a:lnTo>
                    <a:pt x="3664424" y="801996"/>
                  </a:lnTo>
                  <a:lnTo>
                    <a:pt x="0" y="80199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2" name="Trapezoid 20"/>
            <p:cNvSpPr/>
            <p:nvPr/>
          </p:nvSpPr>
          <p:spPr>
            <a:xfrm flipV="1">
              <a:off x="2968391" y="2326473"/>
              <a:ext cx="3207218" cy="701931"/>
            </a:xfrm>
            <a:custGeom>
              <a:avLst/>
              <a:gdLst/>
              <a:ahLst/>
              <a:cxnLst/>
              <a:rect l="l" t="t" r="r" b="b"/>
              <a:pathLst>
                <a:path w="3664420" h="801994">
                  <a:moveTo>
                    <a:pt x="0" y="801994"/>
                  </a:moveTo>
                  <a:lnTo>
                    <a:pt x="3664420" y="801994"/>
                  </a:lnTo>
                  <a:lnTo>
                    <a:pt x="2862763" y="0"/>
                  </a:lnTo>
                  <a:lnTo>
                    <a:pt x="80165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20" name="Trapezoid 21"/>
            <p:cNvSpPr/>
            <p:nvPr/>
          </p:nvSpPr>
          <p:spPr>
            <a:xfrm rot="5400000">
              <a:off x="1715746" y="3579120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6"/>
                  </a:moveTo>
                  <a:lnTo>
                    <a:pt x="0" y="801995"/>
                  </a:lnTo>
                  <a:lnTo>
                    <a:pt x="801658" y="0"/>
                  </a:lnTo>
                  <a:lnTo>
                    <a:pt x="2862764" y="0"/>
                  </a:lnTo>
                  <a:lnTo>
                    <a:pt x="3664420" y="801993"/>
                  </a:lnTo>
                  <a:lnTo>
                    <a:pt x="3664420" y="80199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21" name="Trapezoid 22"/>
            <p:cNvSpPr/>
            <p:nvPr/>
          </p:nvSpPr>
          <p:spPr>
            <a:xfrm rot="16200000" flipH="1">
              <a:off x="4221035" y="3579125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5"/>
                  </a:moveTo>
                  <a:lnTo>
                    <a:pt x="0" y="801996"/>
                  </a:lnTo>
                  <a:lnTo>
                    <a:pt x="3664420" y="801996"/>
                  </a:lnTo>
                  <a:lnTo>
                    <a:pt x="3664420" y="801993"/>
                  </a:lnTo>
                  <a:lnTo>
                    <a:pt x="2862764" y="0"/>
                  </a:lnTo>
                  <a:lnTo>
                    <a:pt x="801658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</p:grp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3137958" y="1543034"/>
            <a:ext cx="2862791" cy="600087"/>
          </a:xfrm>
          <a:prstGeom prst="rect">
            <a:avLst/>
          </a:prstGeom>
          <a:effectLst/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595157" y="3857603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599962" y="213934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0"/>
          </p:nvPr>
        </p:nvSpPr>
        <p:spPr>
          <a:xfrm rot="5400000">
            <a:off x="2737907" y="298810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21"/>
          </p:nvPr>
        </p:nvSpPr>
        <p:spPr>
          <a:xfrm rot="16200000">
            <a:off x="4452404" y="3003542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721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1663521" y="2222981"/>
            <a:ext cx="5816958" cy="1897688"/>
            <a:chOff x="1750873" y="3308753"/>
            <a:chExt cx="5642254" cy="1840694"/>
          </a:xfrm>
        </p:grpSpPr>
        <p:sp>
          <p:nvSpPr>
            <p:cNvPr id="3" name="Oval 2"/>
            <p:cNvSpPr/>
            <p:nvPr/>
          </p:nvSpPr>
          <p:spPr>
            <a:xfrm>
              <a:off x="5552774" y="3308753"/>
              <a:ext cx="1840353" cy="184069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Teardrop 4"/>
            <p:cNvSpPr/>
            <p:nvPr/>
          </p:nvSpPr>
          <p:spPr>
            <a:xfrm rot="2700000">
              <a:off x="3652932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ardrop 6"/>
            <p:cNvSpPr/>
            <p:nvPr/>
          </p:nvSpPr>
          <p:spPr>
            <a:xfrm rot="2700000">
              <a:off x="1750873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000250" y="2971800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886200" y="2970137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5846011" y="2971633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517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4598032C-781A-864B-B983-CDDD8FE75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ng Platfor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 userDrawn="1"/>
        </p:nvGrpSpPr>
        <p:grpSpPr>
          <a:xfrm>
            <a:off x="2457451" y="914400"/>
            <a:ext cx="6381056" cy="5886450"/>
            <a:chOff x="146712" y="-437863"/>
            <a:chExt cx="8921088" cy="8229599"/>
          </a:xfrm>
          <a:scene3d>
            <a:camera prst="orthographicFront">
              <a:rot lat="17099985" lon="0" rev="0"/>
            </a:camera>
            <a:lightRig rig="threePt" dir="t"/>
          </a:scene3d>
        </p:grpSpPr>
        <p:sp>
          <p:nvSpPr>
            <p:cNvPr id="72" name="Oval 1"/>
            <p:cNvSpPr/>
            <p:nvPr/>
          </p:nvSpPr>
          <p:spPr>
            <a:xfrm>
              <a:off x="146712" y="1453488"/>
              <a:ext cx="6338248" cy="6338248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1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3" name="Oval 1"/>
            <p:cNvSpPr/>
            <p:nvPr/>
          </p:nvSpPr>
          <p:spPr>
            <a:xfrm>
              <a:off x="3657600" y="-437863"/>
              <a:ext cx="4343400" cy="4343400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tx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4" name="Oval 1"/>
            <p:cNvSpPr/>
            <p:nvPr/>
          </p:nvSpPr>
          <p:spPr>
            <a:xfrm>
              <a:off x="5026503" y="2457736"/>
              <a:ext cx="4041297" cy="4041297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bg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58" name="Oval 57"/>
          <p:cNvSpPr/>
          <p:nvPr userDrawn="1"/>
        </p:nvSpPr>
        <p:spPr>
          <a:xfrm>
            <a:off x="6148278" y="3802607"/>
            <a:ext cx="2943225" cy="75682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Oval 58"/>
          <p:cNvSpPr/>
          <p:nvPr userDrawn="1"/>
        </p:nvSpPr>
        <p:spPr>
          <a:xfrm>
            <a:off x="5147678" y="3220691"/>
            <a:ext cx="2943225" cy="75682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Oval 59"/>
          <p:cNvSpPr/>
          <p:nvPr userDrawn="1"/>
        </p:nvSpPr>
        <p:spPr>
          <a:xfrm>
            <a:off x="2812540" y="3698311"/>
            <a:ext cx="3815292" cy="98107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47" y="2159981"/>
            <a:ext cx="669553" cy="2057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97" y="1768367"/>
            <a:ext cx="561785" cy="1856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281" y="1557019"/>
            <a:ext cx="765556" cy="271576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9BFEEF8-A0DB-7B43-9EB0-7E46E64F2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186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20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2245883" y="1600200"/>
            <a:ext cx="4652235" cy="3137254"/>
            <a:chOff x="1203659" y="2095500"/>
            <a:chExt cx="6736681" cy="4541911"/>
          </a:xfrm>
        </p:grpSpPr>
        <p:sp>
          <p:nvSpPr>
            <p:cNvPr id="21" name="Oval 20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3648469" y="4000413"/>
              <a:ext cx="2021587" cy="891664"/>
            </a:xfrm>
            <a:prstGeom prst="ellipse">
              <a:avLst/>
            </a:prstGeom>
            <a:solidFill>
              <a:srgbClr val="FFE433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1203659" y="2095500"/>
              <a:ext cx="6736681" cy="4541911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3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1695271" y="2452670"/>
              <a:ext cx="5756429" cy="382883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b="1" dirty="0"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8" name="WordArt 11"/>
            <p:cNvSpPr>
              <a:spLocks noChangeArrowheads="1" noChangeShapeType="1" noTextEdit="1"/>
            </p:cNvSpPr>
            <p:nvPr>
              <p:custDataLst>
                <p:tags r:id="rId4"/>
              </p:custDataLst>
            </p:nvPr>
          </p:nvSpPr>
          <p:spPr bwMode="gray">
            <a:xfrm>
              <a:off x="1450904" y="2252554"/>
              <a:ext cx="6242192" cy="4227802"/>
            </a:xfrm>
            <a:prstGeom prst="rect">
              <a:avLst/>
            </a:prstGeom>
            <a:ln>
              <a:noFill/>
            </a:ln>
          </p:spPr>
          <p:txBody>
            <a:bodyPr spcFirstLastPara="1" wrap="none" lIns="85178" tIns="42589" rIns="85178" bIns="42589" fromWordArt="1">
              <a:prstTxWarp prst="textArchDown">
                <a:avLst>
                  <a:gd name="adj" fmla="val 911281"/>
                </a:avLst>
              </a:prstTxWarp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200" b="1" kern="10" dirty="0">
                <a:ln w="9525">
                  <a:noFill/>
                  <a:round/>
                  <a:headEnd/>
                  <a:tailEnd/>
                </a:ln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9" name="Freeform 12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2266810" y="3759766"/>
              <a:ext cx="846448" cy="1165242"/>
            </a:xfrm>
            <a:custGeom>
              <a:avLst/>
              <a:gdLst>
                <a:gd name="T0" fmla="*/ 196 w 582"/>
                <a:gd name="T1" fmla="*/ 920 h 920"/>
                <a:gd name="T2" fmla="*/ 508 w 582"/>
                <a:gd name="T3" fmla="*/ 830 h 920"/>
                <a:gd name="T4" fmla="*/ 480 w 582"/>
                <a:gd name="T5" fmla="*/ 176 h 920"/>
                <a:gd name="T6" fmla="*/ 582 w 582"/>
                <a:gd name="T7" fmla="*/ 208 h 920"/>
                <a:gd name="T8" fmla="*/ 408 w 582"/>
                <a:gd name="T9" fmla="*/ 0 h 920"/>
                <a:gd name="T10" fmla="*/ 54 w 582"/>
                <a:gd name="T11" fmla="*/ 58 h 920"/>
                <a:gd name="T12" fmla="*/ 170 w 582"/>
                <a:gd name="T13" fmla="*/ 92 h 920"/>
                <a:gd name="T14" fmla="*/ 196 w 582"/>
                <a:gd name="T15" fmla="*/ 920 h 9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2"/>
                <a:gd name="T25" fmla="*/ 0 h 920"/>
                <a:gd name="T26" fmla="*/ 582 w 582"/>
                <a:gd name="T27" fmla="*/ 920 h 9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2" h="920">
                  <a:moveTo>
                    <a:pt x="196" y="920"/>
                  </a:moveTo>
                  <a:cubicBezTo>
                    <a:pt x="352" y="875"/>
                    <a:pt x="508" y="830"/>
                    <a:pt x="508" y="830"/>
                  </a:cubicBezTo>
                  <a:cubicBezTo>
                    <a:pt x="406" y="672"/>
                    <a:pt x="374" y="390"/>
                    <a:pt x="480" y="176"/>
                  </a:cubicBezTo>
                  <a:lnTo>
                    <a:pt x="582" y="208"/>
                  </a:lnTo>
                  <a:lnTo>
                    <a:pt x="408" y="0"/>
                  </a:lnTo>
                  <a:lnTo>
                    <a:pt x="54" y="58"/>
                  </a:lnTo>
                  <a:lnTo>
                    <a:pt x="170" y="92"/>
                  </a:lnTo>
                  <a:cubicBezTo>
                    <a:pt x="108" y="187"/>
                    <a:pt x="0" y="592"/>
                    <a:pt x="196" y="92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0" name="Freeform 13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3832455" y="5389999"/>
              <a:ext cx="1479103" cy="534491"/>
            </a:xfrm>
            <a:custGeom>
              <a:avLst/>
              <a:gdLst>
                <a:gd name="T0" fmla="*/ 1017 w 1017"/>
                <a:gd name="T1" fmla="*/ 261 h 422"/>
                <a:gd name="T2" fmla="*/ 895 w 1017"/>
                <a:gd name="T3" fmla="*/ 21 h 422"/>
                <a:gd name="T4" fmla="*/ 195 w 1017"/>
                <a:gd name="T5" fmla="*/ 80 h 422"/>
                <a:gd name="T6" fmla="*/ 220 w 1017"/>
                <a:gd name="T7" fmla="*/ 0 h 422"/>
                <a:gd name="T8" fmla="*/ 0 w 1017"/>
                <a:gd name="T9" fmla="*/ 158 h 422"/>
                <a:gd name="T10" fmla="*/ 82 w 1017"/>
                <a:gd name="T11" fmla="*/ 422 h 422"/>
                <a:gd name="T12" fmla="*/ 108 w 1017"/>
                <a:gd name="T13" fmla="*/ 330 h 422"/>
                <a:gd name="T14" fmla="*/ 1017 w 1017"/>
                <a:gd name="T15" fmla="*/ 261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7"/>
                <a:gd name="T25" fmla="*/ 0 h 422"/>
                <a:gd name="T26" fmla="*/ 1017 w 1017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7" h="422">
                  <a:moveTo>
                    <a:pt x="1017" y="261"/>
                  </a:moveTo>
                  <a:cubicBezTo>
                    <a:pt x="955" y="140"/>
                    <a:pt x="895" y="21"/>
                    <a:pt x="895" y="21"/>
                  </a:cubicBezTo>
                  <a:cubicBezTo>
                    <a:pt x="703" y="93"/>
                    <a:pt x="382" y="120"/>
                    <a:pt x="195" y="80"/>
                  </a:cubicBezTo>
                  <a:lnTo>
                    <a:pt x="220" y="0"/>
                  </a:lnTo>
                  <a:lnTo>
                    <a:pt x="0" y="158"/>
                  </a:lnTo>
                  <a:lnTo>
                    <a:pt x="82" y="422"/>
                  </a:lnTo>
                  <a:lnTo>
                    <a:pt x="108" y="330"/>
                  </a:lnTo>
                  <a:cubicBezTo>
                    <a:pt x="276" y="358"/>
                    <a:pt x="595" y="392"/>
                    <a:pt x="1017" y="261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1" name="Freeform 14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3788096" y="2845304"/>
              <a:ext cx="1567821" cy="531958"/>
            </a:xfrm>
            <a:custGeom>
              <a:avLst/>
              <a:gdLst>
                <a:gd name="T0" fmla="*/ 0 w 1078"/>
                <a:gd name="T1" fmla="*/ 110 h 420"/>
                <a:gd name="T2" fmla="*/ 123 w 1078"/>
                <a:gd name="T3" fmla="*/ 349 h 420"/>
                <a:gd name="T4" fmla="*/ 878 w 1078"/>
                <a:gd name="T5" fmla="*/ 336 h 420"/>
                <a:gd name="T6" fmla="*/ 850 w 1078"/>
                <a:gd name="T7" fmla="*/ 420 h 420"/>
                <a:gd name="T8" fmla="*/ 1078 w 1078"/>
                <a:gd name="T9" fmla="*/ 263 h 420"/>
                <a:gd name="T10" fmla="*/ 990 w 1078"/>
                <a:gd name="T11" fmla="*/ 0 h 420"/>
                <a:gd name="T12" fmla="*/ 962 w 1078"/>
                <a:gd name="T13" fmla="*/ 92 h 420"/>
                <a:gd name="T14" fmla="*/ 0 w 1078"/>
                <a:gd name="T15" fmla="*/ 110 h 4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78"/>
                <a:gd name="T25" fmla="*/ 0 h 420"/>
                <a:gd name="T26" fmla="*/ 1078 w 1078"/>
                <a:gd name="T27" fmla="*/ 420 h 4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78" h="420">
                  <a:moveTo>
                    <a:pt x="0" y="110"/>
                  </a:moveTo>
                  <a:cubicBezTo>
                    <a:pt x="61" y="229"/>
                    <a:pt x="123" y="349"/>
                    <a:pt x="123" y="349"/>
                  </a:cubicBezTo>
                  <a:cubicBezTo>
                    <a:pt x="327" y="292"/>
                    <a:pt x="628" y="274"/>
                    <a:pt x="878" y="336"/>
                  </a:cubicBezTo>
                  <a:lnTo>
                    <a:pt x="850" y="420"/>
                  </a:lnTo>
                  <a:lnTo>
                    <a:pt x="1078" y="263"/>
                  </a:lnTo>
                  <a:lnTo>
                    <a:pt x="990" y="0"/>
                  </a:lnTo>
                  <a:lnTo>
                    <a:pt x="962" y="92"/>
                  </a:lnTo>
                  <a:cubicBezTo>
                    <a:pt x="640" y="18"/>
                    <a:pt x="357" y="13"/>
                    <a:pt x="0" y="11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2" name="Freeform 15"/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>
              <a:off x="6016198" y="3725577"/>
              <a:ext cx="872627" cy="1260235"/>
            </a:xfrm>
            <a:custGeom>
              <a:avLst/>
              <a:gdLst>
                <a:gd name="T0" fmla="*/ 363 w 600"/>
                <a:gd name="T1" fmla="*/ 0 h 995"/>
                <a:gd name="T2" fmla="*/ 72 w 600"/>
                <a:gd name="T3" fmla="*/ 126 h 995"/>
                <a:gd name="T4" fmla="*/ 99 w 600"/>
                <a:gd name="T5" fmla="*/ 828 h 995"/>
                <a:gd name="T6" fmla="*/ 0 w 600"/>
                <a:gd name="T7" fmla="*/ 792 h 995"/>
                <a:gd name="T8" fmla="*/ 188 w 600"/>
                <a:gd name="T9" fmla="*/ 995 h 995"/>
                <a:gd name="T10" fmla="*/ 522 w 600"/>
                <a:gd name="T11" fmla="*/ 948 h 995"/>
                <a:gd name="T12" fmla="*/ 408 w 600"/>
                <a:gd name="T13" fmla="*/ 915 h 995"/>
                <a:gd name="T14" fmla="*/ 363 w 600"/>
                <a:gd name="T15" fmla="*/ 0 h 9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0"/>
                <a:gd name="T25" fmla="*/ 0 h 995"/>
                <a:gd name="T26" fmla="*/ 600 w 600"/>
                <a:gd name="T27" fmla="*/ 995 h 9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0" h="995">
                  <a:moveTo>
                    <a:pt x="363" y="0"/>
                  </a:moveTo>
                  <a:cubicBezTo>
                    <a:pt x="217" y="63"/>
                    <a:pt x="72" y="126"/>
                    <a:pt x="72" y="126"/>
                  </a:cubicBezTo>
                  <a:cubicBezTo>
                    <a:pt x="183" y="273"/>
                    <a:pt x="225" y="618"/>
                    <a:pt x="99" y="828"/>
                  </a:cubicBezTo>
                  <a:lnTo>
                    <a:pt x="0" y="792"/>
                  </a:lnTo>
                  <a:lnTo>
                    <a:pt x="188" y="995"/>
                  </a:lnTo>
                  <a:lnTo>
                    <a:pt x="522" y="948"/>
                  </a:lnTo>
                  <a:lnTo>
                    <a:pt x="408" y="915"/>
                  </a:lnTo>
                  <a:cubicBezTo>
                    <a:pt x="489" y="747"/>
                    <a:pt x="600" y="399"/>
                    <a:pt x="36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3" name="Oval 16"/>
            <p:cNvSpPr>
              <a:spLocks noChangeArrowheads="1"/>
            </p:cNvSpPr>
            <p:nvPr userDrawn="1">
              <p:custDataLst>
                <p:tags r:id="rId9"/>
              </p:custDataLst>
            </p:nvPr>
          </p:nvSpPr>
          <p:spPr bwMode="gray">
            <a:xfrm rot="10800000" flipV="1">
              <a:off x="3575842" y="3819304"/>
              <a:ext cx="1992498" cy="11272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200" b="1" dirty="0">
                <a:solidFill>
                  <a:srgbClr val="FFFFFF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3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97530" y="244002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86200" y="3057244"/>
            <a:ext cx="137160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097530" y="364017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914900" y="244002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914900" y="364017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312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2790282" y="1639123"/>
            <a:ext cx="3386414" cy="3065404"/>
            <a:chOff x="3720376" y="2185497"/>
            <a:chExt cx="4515218" cy="4087205"/>
          </a:xfrm>
        </p:grpSpPr>
        <p:sp>
          <p:nvSpPr>
            <p:cNvPr id="22" name="Oval 21"/>
            <p:cNvSpPr/>
            <p:nvPr/>
          </p:nvSpPr>
          <p:spPr>
            <a:xfrm>
              <a:off x="4929887" y="2967223"/>
              <a:ext cx="2424910" cy="24249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Donut 13"/>
            <p:cNvSpPr/>
            <p:nvPr/>
          </p:nvSpPr>
          <p:spPr>
            <a:xfrm rot="267487">
              <a:off x="6036961" y="2185497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4" name="Donut 13"/>
            <p:cNvSpPr/>
            <p:nvPr/>
          </p:nvSpPr>
          <p:spPr>
            <a:xfrm rot="10680000">
              <a:off x="4117700" y="3793765"/>
              <a:ext cx="2243869" cy="2478937"/>
            </a:xfrm>
            <a:custGeom>
              <a:avLst/>
              <a:gdLst/>
              <a:ahLst/>
              <a:cxnLst/>
              <a:rect l="l" t="t" r="r" b="b"/>
              <a:pathLst>
                <a:path w="1903797" h="2103239">
                  <a:moveTo>
                    <a:pt x="1651489" y="1817409"/>
                  </a:moveTo>
                  <a:lnTo>
                    <a:pt x="1408194" y="1573498"/>
                  </a:lnTo>
                  <a:cubicBezTo>
                    <a:pt x="1322635" y="960503"/>
                    <a:pt x="795860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074672" y="0"/>
                    <a:pt x="1826314" y="702176"/>
                    <a:pt x="1903797" y="1597521"/>
                  </a:cubicBezTo>
                  <a:close/>
                  <a:moveTo>
                    <a:pt x="1374645" y="2103239"/>
                  </a:moveTo>
                  <a:lnTo>
                    <a:pt x="1371400" y="2092516"/>
                  </a:lnTo>
                  <a:lnTo>
                    <a:pt x="1375661" y="2074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5" name="Donut 13"/>
            <p:cNvSpPr/>
            <p:nvPr/>
          </p:nvSpPr>
          <p:spPr>
            <a:xfrm rot="14667487">
              <a:off x="4337610" y="1861346"/>
              <a:ext cx="1486048" cy="2720515"/>
            </a:xfrm>
            <a:custGeom>
              <a:avLst/>
              <a:gdLst/>
              <a:ahLst/>
              <a:cxnLst/>
              <a:rect l="l" t="t" r="r" b="b"/>
              <a:pathLst>
                <a:path w="1260828" h="2308204">
                  <a:moveTo>
                    <a:pt x="1146334" y="2234615"/>
                  </a:moveTo>
                  <a:lnTo>
                    <a:pt x="838482" y="2308204"/>
                  </a:lnTo>
                  <a:lnTo>
                    <a:pt x="728791" y="1939226"/>
                  </a:lnTo>
                  <a:cubicBezTo>
                    <a:pt x="757047" y="1836418"/>
                    <a:pt x="771537" y="1728126"/>
                    <a:pt x="771537" y="1616449"/>
                  </a:cubicBezTo>
                  <a:cubicBezTo>
                    <a:pt x="771537" y="1093183"/>
                    <a:pt x="453402" y="644221"/>
                    <a:pt x="0" y="452434"/>
                  </a:cubicBezTo>
                  <a:lnTo>
                    <a:pt x="292806" y="337768"/>
                  </a:lnTo>
                  <a:lnTo>
                    <a:pt x="186110" y="0"/>
                  </a:lnTo>
                  <a:cubicBezTo>
                    <a:pt x="817477" y="264850"/>
                    <a:pt x="1260828" y="888875"/>
                    <a:pt x="1260828" y="1616449"/>
                  </a:cubicBezTo>
                  <a:cubicBezTo>
                    <a:pt x="1260828" y="1834342"/>
                    <a:pt x="1221065" y="2042949"/>
                    <a:pt x="1146334" y="2234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9" name="Donut 13"/>
            <p:cNvSpPr/>
            <p:nvPr/>
          </p:nvSpPr>
          <p:spPr>
            <a:xfrm rot="5460000">
              <a:off x="6129916" y="4169436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83762" y="2816524"/>
            <a:ext cx="971550" cy="72628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3" name="Elbow Connector 42"/>
          <p:cNvCxnSpPr/>
          <p:nvPr userDrawn="1"/>
        </p:nvCxnSpPr>
        <p:spPr>
          <a:xfrm flipV="1">
            <a:off x="1175965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 userDrawn="1"/>
        </p:nvCxnSpPr>
        <p:spPr>
          <a:xfrm flipH="1" flipV="1">
            <a:off x="6009748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175965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6011497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63806" y="182780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563806" y="358846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3757" y="358846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1775" y="1831505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9927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>
            <a:grpSpLocks noChangeAspect="1"/>
          </p:cNvGrpSpPr>
          <p:nvPr userDrawn="1"/>
        </p:nvGrpSpPr>
        <p:grpSpPr>
          <a:xfrm>
            <a:off x="2743201" y="1646901"/>
            <a:ext cx="3449651" cy="3242457"/>
            <a:chOff x="2655262" y="1627387"/>
            <a:chExt cx="3833476" cy="3603227"/>
          </a:xfrm>
        </p:grpSpPr>
        <p:sp>
          <p:nvSpPr>
            <p:cNvPr id="29" name="Oval 28"/>
            <p:cNvSpPr/>
            <p:nvPr/>
          </p:nvSpPr>
          <p:spPr>
            <a:xfrm>
              <a:off x="3663040" y="2274879"/>
              <a:ext cx="2057400" cy="2057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30" name="Donut 13"/>
            <p:cNvSpPr/>
            <p:nvPr/>
          </p:nvSpPr>
          <p:spPr>
            <a:xfrm rot="267487">
              <a:off x="4577110" y="1627387"/>
              <a:ext cx="1911628" cy="2448370"/>
            </a:xfrm>
            <a:custGeom>
              <a:avLst/>
              <a:gdLst/>
              <a:ahLst/>
              <a:cxnLst/>
              <a:rect l="l" t="t" r="r" b="b"/>
              <a:pathLst>
                <a:path w="1911628" h="2448370">
                  <a:moveTo>
                    <a:pt x="159028" y="0"/>
                  </a:move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1660"/>
                    <a:pt x="1871438" y="2181334"/>
                    <a:pt x="1796069" y="2373897"/>
                  </a:cubicBezTo>
                  <a:lnTo>
                    <a:pt x="1484520" y="2448370"/>
                  </a:lnTo>
                  <a:lnTo>
                    <a:pt x="1376590" y="2085315"/>
                  </a:lnTo>
                  <a:cubicBezTo>
                    <a:pt x="1406890" y="1979599"/>
                    <a:pt x="1422337" y="1867904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1" name="Donut 13"/>
            <p:cNvSpPr/>
            <p:nvPr/>
          </p:nvSpPr>
          <p:spPr>
            <a:xfrm rot="7488651">
              <a:off x="3721838" y="3051480"/>
              <a:ext cx="1911628" cy="2446640"/>
            </a:xfrm>
            <a:custGeom>
              <a:avLst/>
              <a:gdLst/>
              <a:ahLst/>
              <a:cxnLst/>
              <a:rect l="l" t="t" r="r" b="b"/>
              <a:pathLst>
                <a:path w="1911628" h="2446640">
                  <a:moveTo>
                    <a:pt x="10805" y="498722"/>
                  </a:move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69707"/>
                    <a:pt x="1872152" y="2177593"/>
                    <a:pt x="1797852" y="2368654"/>
                  </a:cubicBezTo>
                  <a:lnTo>
                    <a:pt x="1478579" y="2446640"/>
                  </a:lnTo>
                  <a:lnTo>
                    <a:pt x="1371400" y="2092516"/>
                  </a:lnTo>
                  <a:cubicBezTo>
                    <a:pt x="1406097" y="1985258"/>
                    <a:pt x="1422337" y="1870826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2" name="Donut 13"/>
            <p:cNvSpPr/>
            <p:nvPr/>
          </p:nvSpPr>
          <p:spPr>
            <a:xfrm rot="14667487">
              <a:off x="2921626" y="1606720"/>
              <a:ext cx="1911628" cy="2444355"/>
            </a:xfrm>
            <a:custGeom>
              <a:avLst/>
              <a:gdLst/>
              <a:ahLst/>
              <a:cxnLst/>
              <a:rect l="l" t="t" r="r" b="b"/>
              <a:pathLst>
                <a:path w="1911628" h="2444355">
                  <a:moveTo>
                    <a:pt x="1797134" y="2370766"/>
                  </a:moveTo>
                  <a:lnTo>
                    <a:pt x="1489282" y="2444355"/>
                  </a:lnTo>
                  <a:lnTo>
                    <a:pt x="1379591" y="2075377"/>
                  </a:lnTo>
                  <a:cubicBezTo>
                    <a:pt x="1407847" y="1972569"/>
                    <a:pt x="1422337" y="1864277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0493"/>
                    <a:pt x="1871865" y="2179100"/>
                    <a:pt x="1797134" y="2370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83762" y="2816524"/>
            <a:ext cx="971550" cy="72628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3" name="Elbow Connector 42"/>
          <p:cNvCxnSpPr/>
          <p:nvPr userDrawn="1"/>
        </p:nvCxnSpPr>
        <p:spPr>
          <a:xfrm>
            <a:off x="1175965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175965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6011497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63806" y="182780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1775" y="3200400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1775" y="1831505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450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nel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 userDrawn="1">
            <p:custDataLst>
              <p:tags r:id="rId1"/>
            </p:custDataLst>
          </p:nvPr>
        </p:nvGrpSpPr>
        <p:grpSpPr>
          <a:xfrm>
            <a:off x="4495063" y="4502419"/>
            <a:ext cx="147909" cy="299345"/>
            <a:chOff x="4453399" y="5408954"/>
            <a:chExt cx="147909" cy="399127"/>
          </a:xfrm>
        </p:grpSpPr>
        <p:sp>
          <p:nvSpPr>
            <p:cNvPr id="34" name="Line 3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blackWhite">
            <a:xfrm>
              <a:off x="4453399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blackWhite">
            <a:xfrm>
              <a:off x="4601308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6" name="AutoShape 2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>
            <a:off x="4251238" y="3815543"/>
            <a:ext cx="635559" cy="737407"/>
          </a:xfrm>
          <a:prstGeom prst="can">
            <a:avLst>
              <a:gd name="adj" fmla="val 38459"/>
            </a:avLst>
          </a:prstGeom>
          <a:solidFill>
            <a:schemeClr val="accent4"/>
          </a:solidFill>
          <a:ln w="63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0" tIns="0" rIns="0" bIns="0" anchor="ctr">
            <a:noAutofit/>
          </a:bodyPr>
          <a:lstStyle/>
          <a:p>
            <a:pPr marL="0" marR="0" lvl="0" indent="0" algn="ctr" defTabSz="615542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460928" y="2223202"/>
            <a:ext cx="4216176" cy="24676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>
            <a:defPPr>
              <a:defRPr lang="de-CH"/>
            </a:defPPr>
            <a:lvl1pPr algn="ctr" defTabSz="820722">
              <a:lnSpc>
                <a:spcPct val="100000"/>
              </a:lnSpc>
              <a:buClrTx/>
              <a:buFont typeface="Wingdings" pitchFamily="2" charset="2"/>
              <a:buNone/>
              <a:defRPr sz="1600" b="1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pPr marL="0" marR="0" lvl="0" indent="0" algn="ctr" defTabSz="6155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</a:rPr>
              <a:t>Text</a:t>
            </a:r>
          </a:p>
        </p:txBody>
      </p:sp>
      <p:sp>
        <p:nvSpPr>
          <p:cNvPr id="5" name="Oval 16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881316" y="1755648"/>
            <a:ext cx="5375400" cy="347003"/>
          </a:xfrm>
          <a:prstGeom prst="ellipse">
            <a:avLst/>
          </a:prstGeom>
          <a:noFill/>
          <a:ln w="3175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square" lIns="30751" tIns="30751" rIns="30751" bIns="30751" anchor="ctr" anchorCtr="1">
            <a:noAutofit/>
          </a:bodyPr>
          <a:lstStyle/>
          <a:p>
            <a:pPr marL="0" marR="0" lvl="0" indent="0" defTabSz="615542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6" name="Freeform 14"/>
          <p:cNvSpPr>
            <a:spLocks/>
          </p:cNvSpPr>
          <p:nvPr>
            <p:custDataLst>
              <p:tags r:id="rId5"/>
            </p:custDataLst>
          </p:nvPr>
        </p:nvSpPr>
        <p:spPr bwMode="gray">
          <a:xfrm>
            <a:off x="1881316" y="1947673"/>
            <a:ext cx="5375400" cy="647845"/>
          </a:xfrm>
          <a:custGeom>
            <a:avLst/>
            <a:gdLst>
              <a:gd name="T0" fmla="*/ 0 w 3726"/>
              <a:gd name="T1" fmla="*/ 0 h 661"/>
              <a:gd name="T2" fmla="*/ 3726 w 3726"/>
              <a:gd name="T3" fmla="*/ 0 h 661"/>
              <a:gd name="T4" fmla="*/ 3289 w 3726"/>
              <a:gd name="T5" fmla="*/ 558 h 661"/>
              <a:gd name="T6" fmla="*/ 439 w 3726"/>
              <a:gd name="T7" fmla="*/ 568 h 661"/>
              <a:gd name="T8" fmla="*/ 0 w 3726"/>
              <a:gd name="T9" fmla="*/ 0 h 6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26"/>
              <a:gd name="T16" fmla="*/ 0 h 661"/>
              <a:gd name="T17" fmla="*/ 3726 w 3726"/>
              <a:gd name="T18" fmla="*/ 661 h 6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26" h="661">
                <a:moveTo>
                  <a:pt x="0" y="0"/>
                </a:moveTo>
                <a:cubicBezTo>
                  <a:pt x="487" y="150"/>
                  <a:pt x="3164" y="122"/>
                  <a:pt x="3726" y="0"/>
                </a:cubicBezTo>
                <a:lnTo>
                  <a:pt x="3289" y="558"/>
                </a:lnTo>
                <a:cubicBezTo>
                  <a:pt x="2741" y="653"/>
                  <a:pt x="987" y="661"/>
                  <a:pt x="439" y="56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7" name="Freeform 5"/>
          <p:cNvSpPr>
            <a:spLocks/>
          </p:cNvSpPr>
          <p:nvPr>
            <p:custDataLst>
              <p:tags r:id="rId6"/>
            </p:custDataLst>
          </p:nvPr>
        </p:nvSpPr>
        <p:spPr bwMode="gray">
          <a:xfrm>
            <a:off x="2501211" y="2489455"/>
            <a:ext cx="4135612" cy="602813"/>
          </a:xfrm>
          <a:custGeom>
            <a:avLst/>
            <a:gdLst>
              <a:gd name="T0" fmla="*/ 0 w 2866"/>
              <a:gd name="T1" fmla="*/ 4 h 616"/>
              <a:gd name="T2" fmla="*/ 2866 w 2866"/>
              <a:gd name="T3" fmla="*/ 0 h 616"/>
              <a:gd name="T4" fmla="*/ 2466 w 2866"/>
              <a:gd name="T5" fmla="*/ 528 h 616"/>
              <a:gd name="T6" fmla="*/ 398 w 2866"/>
              <a:gd name="T7" fmla="*/ 529 h 616"/>
              <a:gd name="T8" fmla="*/ 0 w 2866"/>
              <a:gd name="T9" fmla="*/ 4 h 6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6"/>
              <a:gd name="T16" fmla="*/ 0 h 616"/>
              <a:gd name="T17" fmla="*/ 2866 w 2866"/>
              <a:gd name="T18" fmla="*/ 616 h 6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6" h="616">
                <a:moveTo>
                  <a:pt x="0" y="4"/>
                </a:moveTo>
                <a:cubicBezTo>
                  <a:pt x="396" y="80"/>
                  <a:pt x="2427" y="95"/>
                  <a:pt x="2866" y="0"/>
                </a:cubicBezTo>
                <a:lnTo>
                  <a:pt x="2466" y="528"/>
                </a:lnTo>
                <a:cubicBezTo>
                  <a:pt x="2055" y="616"/>
                  <a:pt x="809" y="616"/>
                  <a:pt x="398" y="529"/>
                </a:cubicBezTo>
                <a:lnTo>
                  <a:pt x="0" y="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9" name="Freeform 8"/>
          <p:cNvSpPr>
            <a:spLocks/>
          </p:cNvSpPr>
          <p:nvPr>
            <p:custDataLst>
              <p:tags r:id="rId7"/>
            </p:custDataLst>
          </p:nvPr>
        </p:nvSpPr>
        <p:spPr bwMode="gray">
          <a:xfrm>
            <a:off x="3071126" y="3003805"/>
            <a:ext cx="2995783" cy="611000"/>
          </a:xfrm>
          <a:custGeom>
            <a:avLst/>
            <a:gdLst>
              <a:gd name="T0" fmla="*/ 0 w 2076"/>
              <a:gd name="T1" fmla="*/ 0 h 623"/>
              <a:gd name="T2" fmla="*/ 2076 w 2076"/>
              <a:gd name="T3" fmla="*/ 0 h 623"/>
              <a:gd name="T4" fmla="*/ 1676 w 2076"/>
              <a:gd name="T5" fmla="*/ 527 h 623"/>
              <a:gd name="T6" fmla="*/ 402 w 2076"/>
              <a:gd name="T7" fmla="*/ 535 h 623"/>
              <a:gd name="T8" fmla="*/ 0 w 2076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6"/>
              <a:gd name="T16" fmla="*/ 0 h 623"/>
              <a:gd name="T17" fmla="*/ 2076 w 2076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6" h="623">
                <a:moveTo>
                  <a:pt x="0" y="0"/>
                </a:moveTo>
                <a:cubicBezTo>
                  <a:pt x="299" y="83"/>
                  <a:pt x="1750" y="80"/>
                  <a:pt x="2076" y="0"/>
                </a:cubicBezTo>
                <a:lnTo>
                  <a:pt x="1676" y="527"/>
                </a:lnTo>
                <a:cubicBezTo>
                  <a:pt x="1397" y="616"/>
                  <a:pt x="681" y="623"/>
                  <a:pt x="402" y="53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1" name="Freeform 11"/>
          <p:cNvSpPr>
            <a:spLocks/>
          </p:cNvSpPr>
          <p:nvPr>
            <p:custDataLst>
              <p:tags r:id="rId8"/>
            </p:custDataLst>
          </p:nvPr>
        </p:nvSpPr>
        <p:spPr bwMode="gray">
          <a:xfrm>
            <a:off x="3637311" y="3517521"/>
            <a:ext cx="1863412" cy="611000"/>
          </a:xfrm>
          <a:custGeom>
            <a:avLst/>
            <a:gdLst>
              <a:gd name="T0" fmla="*/ 0 w 1560"/>
              <a:gd name="T1" fmla="*/ 4 h 687"/>
              <a:gd name="T2" fmla="*/ 1560 w 1560"/>
              <a:gd name="T3" fmla="*/ 0 h 687"/>
              <a:gd name="T4" fmla="*/ 1049 w 1560"/>
              <a:gd name="T5" fmla="*/ 615 h 687"/>
              <a:gd name="T6" fmla="*/ 520 w 1560"/>
              <a:gd name="T7" fmla="*/ 620 h 687"/>
              <a:gd name="T8" fmla="*/ 0 w 1560"/>
              <a:gd name="T9" fmla="*/ 4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0"/>
              <a:gd name="T16" fmla="*/ 0 h 687"/>
              <a:gd name="T17" fmla="*/ 1560 w 1560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0" h="687">
                <a:moveTo>
                  <a:pt x="0" y="4"/>
                </a:moveTo>
                <a:cubicBezTo>
                  <a:pt x="225" y="106"/>
                  <a:pt x="1290" y="93"/>
                  <a:pt x="1560" y="0"/>
                </a:cubicBezTo>
                <a:cubicBezTo>
                  <a:pt x="1560" y="0"/>
                  <a:pt x="1303" y="311"/>
                  <a:pt x="1049" y="615"/>
                </a:cubicBezTo>
                <a:cubicBezTo>
                  <a:pt x="914" y="687"/>
                  <a:pt x="665" y="678"/>
                  <a:pt x="520" y="620"/>
                </a:cubicBezTo>
                <a:cubicBezTo>
                  <a:pt x="260" y="312"/>
                  <a:pt x="0" y="4"/>
                  <a:pt x="0" y="4"/>
                </a:cubicBezTo>
                <a:close/>
              </a:path>
            </a:pathLst>
          </a:custGeom>
          <a:solidFill>
            <a:schemeClr val="accent2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grpSp>
        <p:nvGrpSpPr>
          <p:cNvPr id="13" name="Group 12"/>
          <p:cNvGrpSpPr/>
          <p:nvPr userDrawn="1">
            <p:custDataLst>
              <p:tags r:id="rId9"/>
            </p:custDataLst>
          </p:nvPr>
        </p:nvGrpSpPr>
        <p:grpSpPr>
          <a:xfrm>
            <a:off x="2488171" y="1577341"/>
            <a:ext cx="4161693" cy="336397"/>
            <a:chOff x="2499946" y="2104633"/>
            <a:chExt cx="4161693" cy="399127"/>
          </a:xfrm>
        </p:grpSpPr>
        <p:sp>
          <p:nvSpPr>
            <p:cNvPr id="14" name="Line 25"/>
            <p:cNvSpPr>
              <a:spLocks noChangeShapeType="1"/>
            </p:cNvSpPr>
            <p:nvPr/>
          </p:nvSpPr>
          <p:spPr bwMode="blackWhite">
            <a:xfrm>
              <a:off x="249994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blackWhite">
            <a:xfrm>
              <a:off x="2732943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6" name="Line 27"/>
            <p:cNvSpPr>
              <a:spLocks noChangeShapeType="1"/>
            </p:cNvSpPr>
            <p:nvPr/>
          </p:nvSpPr>
          <p:spPr bwMode="blackWhite">
            <a:xfrm>
              <a:off x="296593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blackWhite">
            <a:xfrm>
              <a:off x="320040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blackWhite">
            <a:xfrm>
              <a:off x="343339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blackWhite">
            <a:xfrm>
              <a:off x="366785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blackWhite">
            <a:xfrm>
              <a:off x="4136781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blackWhite">
            <a:xfrm>
              <a:off x="390085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blackWhite">
            <a:xfrm>
              <a:off x="436831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blackWhite">
            <a:xfrm>
              <a:off x="460130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blackWhite">
            <a:xfrm>
              <a:off x="4837235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blackWhite">
            <a:xfrm>
              <a:off x="506876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blackWhite">
            <a:xfrm>
              <a:off x="530469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blackWhite">
            <a:xfrm>
              <a:off x="553768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8" name="Line 39"/>
            <p:cNvSpPr>
              <a:spLocks noChangeShapeType="1"/>
            </p:cNvSpPr>
            <p:nvPr/>
          </p:nvSpPr>
          <p:spPr bwMode="blackWhite">
            <a:xfrm>
              <a:off x="577215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9" name="Line 41"/>
            <p:cNvSpPr>
              <a:spLocks noChangeShapeType="1"/>
            </p:cNvSpPr>
            <p:nvPr/>
          </p:nvSpPr>
          <p:spPr bwMode="blackWhite">
            <a:xfrm>
              <a:off x="600514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0" name="Line 42"/>
            <p:cNvSpPr>
              <a:spLocks noChangeShapeType="1"/>
            </p:cNvSpPr>
            <p:nvPr/>
          </p:nvSpPr>
          <p:spPr bwMode="blackWhite">
            <a:xfrm>
              <a:off x="621616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1" name="Line 44"/>
            <p:cNvSpPr>
              <a:spLocks noChangeShapeType="1"/>
            </p:cNvSpPr>
            <p:nvPr/>
          </p:nvSpPr>
          <p:spPr bwMode="blackWhite">
            <a:xfrm>
              <a:off x="645062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2" name="Line 45"/>
            <p:cNvSpPr>
              <a:spLocks noChangeShapeType="1"/>
            </p:cNvSpPr>
            <p:nvPr/>
          </p:nvSpPr>
          <p:spPr bwMode="blackWhite">
            <a:xfrm>
              <a:off x="666163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7" name="Text Placeholder 17"/>
          <p:cNvSpPr>
            <a:spLocks noGrp="1"/>
          </p:cNvSpPr>
          <p:nvPr userDrawn="1">
            <p:ph type="body" sz="quarter" idx="12"/>
          </p:nvPr>
        </p:nvSpPr>
        <p:spPr>
          <a:xfrm>
            <a:off x="3265998" y="3650956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7"/>
          <p:cNvSpPr>
            <a:spLocks noGrp="1"/>
          </p:cNvSpPr>
          <p:nvPr userDrawn="1">
            <p:ph type="body" sz="quarter" idx="16"/>
          </p:nvPr>
        </p:nvSpPr>
        <p:spPr>
          <a:xfrm>
            <a:off x="3265996" y="2174860"/>
            <a:ext cx="260604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 userDrawn="1">
            <p:ph type="body" sz="quarter" idx="17"/>
          </p:nvPr>
        </p:nvSpPr>
        <p:spPr>
          <a:xfrm>
            <a:off x="3265998" y="266083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17"/>
          <p:cNvSpPr>
            <a:spLocks noGrp="1"/>
          </p:cNvSpPr>
          <p:nvPr userDrawn="1">
            <p:ph type="body" sz="quarter" idx="18"/>
          </p:nvPr>
        </p:nvSpPr>
        <p:spPr>
          <a:xfrm>
            <a:off x="3265998" y="314089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17"/>
          <p:cNvSpPr>
            <a:spLocks noGrp="1"/>
          </p:cNvSpPr>
          <p:nvPr userDrawn="1">
            <p:ph type="body" sz="quarter" idx="19"/>
          </p:nvPr>
        </p:nvSpPr>
        <p:spPr>
          <a:xfrm>
            <a:off x="3265998" y="420007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20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sosceles Triangle 11"/>
          <p:cNvSpPr/>
          <p:nvPr userDrawn="1"/>
        </p:nvSpPr>
        <p:spPr>
          <a:xfrm rot="5400000">
            <a:off x="4321933" y="2505927"/>
            <a:ext cx="1366920" cy="1359197"/>
          </a:xfrm>
          <a:custGeom>
            <a:avLst/>
            <a:gdLst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1903782 h 2929890"/>
              <a:gd name="connsiteX14" fmla="*/ 2138691 w 3706892"/>
              <a:gd name="connsiteY14" fmla="*/ 2910530 h 2929890"/>
              <a:gd name="connsiteX15" fmla="*/ 2135602 w 3706892"/>
              <a:gd name="connsiteY15" fmla="*/ 2908635 h 2929890"/>
              <a:gd name="connsiteX16" fmla="*/ 1570783 w 3706892"/>
              <a:gd name="connsiteY16" fmla="*/ 1903782 h 2929890"/>
              <a:gd name="connsiteX17" fmla="*/ 1571290 w 3706892"/>
              <a:gd name="connsiteY17" fmla="*/ 1903782 h 2929890"/>
              <a:gd name="connsiteX18" fmla="*/ 1571290 w 3706892"/>
              <a:gd name="connsiteY18" fmla="*/ 2929545 h 2929890"/>
              <a:gd name="connsiteX19" fmla="*/ 1570783 w 3706892"/>
              <a:gd name="connsiteY19" fmla="*/ 2929890 h 2929890"/>
              <a:gd name="connsiteX20" fmla="*/ 1570783 w 3706892"/>
              <a:gd name="connsiteY20" fmla="*/ 1903782 h 2929890"/>
              <a:gd name="connsiteX21" fmla="*/ 2472208 w 3706892"/>
              <a:gd name="connsiteY21" fmla="*/ 1748890 h 2929890"/>
              <a:gd name="connsiteX22" fmla="*/ 2750047 w 3706892"/>
              <a:gd name="connsiteY22" fmla="*/ 1991075 h 2929890"/>
              <a:gd name="connsiteX23" fmla="*/ 2465482 w 3706892"/>
              <a:gd name="connsiteY23" fmla="*/ 1756102 h 2929890"/>
              <a:gd name="connsiteX24" fmla="*/ 2472208 w 3706892"/>
              <a:gd name="connsiteY24" fmla="*/ 1748890 h 2929890"/>
              <a:gd name="connsiteX25" fmla="*/ 1230873 w 3706892"/>
              <a:gd name="connsiteY25" fmla="*/ 1748890 h 2929890"/>
              <a:gd name="connsiteX26" fmla="*/ 1239735 w 3706892"/>
              <a:gd name="connsiteY26" fmla="*/ 1758393 h 2929890"/>
              <a:gd name="connsiteX27" fmla="*/ 876898 w 3706892"/>
              <a:gd name="connsiteY27" fmla="*/ 2049759 h 2929890"/>
              <a:gd name="connsiteX28" fmla="*/ 1230873 w 3706892"/>
              <a:gd name="connsiteY28" fmla="*/ 1748890 h 2929890"/>
              <a:gd name="connsiteX29" fmla="*/ 2840256 w 3706892"/>
              <a:gd name="connsiteY29" fmla="*/ 1354207 h 2929890"/>
              <a:gd name="connsiteX30" fmla="*/ 3706892 w 3706892"/>
              <a:gd name="connsiteY30" fmla="*/ 1945086 h 2929890"/>
              <a:gd name="connsiteX31" fmla="*/ 3417775 w 3706892"/>
              <a:gd name="connsiteY31" fmla="*/ 2110295 h 2929890"/>
              <a:gd name="connsiteX32" fmla="*/ 3459078 w 3706892"/>
              <a:gd name="connsiteY32" fmla="*/ 2425226 h 2929890"/>
              <a:gd name="connsiteX33" fmla="*/ 3339559 w 3706892"/>
              <a:gd name="connsiteY33" fmla="*/ 2364335 h 2929890"/>
              <a:gd name="connsiteX34" fmla="*/ 3454704 w 3706892"/>
              <a:gd name="connsiteY34" fmla="*/ 2418032 h 2929890"/>
              <a:gd name="connsiteX35" fmla="*/ 3414543 w 3706892"/>
              <a:gd name="connsiteY35" fmla="*/ 2111796 h 2929890"/>
              <a:gd name="connsiteX36" fmla="*/ 3695677 w 3706892"/>
              <a:gd name="connsiteY36" fmla="*/ 1951148 h 2929890"/>
              <a:gd name="connsiteX37" fmla="*/ 2837279 w 3706892"/>
              <a:gd name="connsiteY37" fmla="*/ 1357399 h 2929890"/>
              <a:gd name="connsiteX38" fmla="*/ 2840256 w 3706892"/>
              <a:gd name="connsiteY38" fmla="*/ 1354207 h 2929890"/>
              <a:gd name="connsiteX39" fmla="*/ 861369 w 3706892"/>
              <a:gd name="connsiteY39" fmla="*/ 1352646 h 2929890"/>
              <a:gd name="connsiteX40" fmla="*/ 865801 w 3706892"/>
              <a:gd name="connsiteY40" fmla="*/ 1357399 h 2929890"/>
              <a:gd name="connsiteX41" fmla="*/ 9024 w 3706892"/>
              <a:gd name="connsiteY41" fmla="*/ 1950243 h 2929890"/>
              <a:gd name="connsiteX42" fmla="*/ 0 w 3706892"/>
              <a:gd name="connsiteY42" fmla="*/ 1945086 h 2929890"/>
              <a:gd name="connsiteX43" fmla="*/ 861369 w 3706892"/>
              <a:gd name="connsiteY43" fmla="*/ 1352646 h 2929890"/>
              <a:gd name="connsiteX44" fmla="*/ 1853446 w 3706892"/>
              <a:gd name="connsiteY44" fmla="*/ 0 h 2929890"/>
              <a:gd name="connsiteX45" fmla="*/ 2648518 w 3706892"/>
              <a:gd name="connsiteY45" fmla="*/ 587269 h 2929890"/>
              <a:gd name="connsiteX46" fmla="*/ 2304792 w 3706892"/>
              <a:gd name="connsiteY46" fmla="*/ 587269 h 2929890"/>
              <a:gd name="connsiteX47" fmla="*/ 2762193 w 3706892"/>
              <a:gd name="connsiteY47" fmla="*/ 1283732 h 2929890"/>
              <a:gd name="connsiteX48" fmla="*/ 2437219 w 3706892"/>
              <a:gd name="connsiteY48" fmla="*/ 1344744 h 2929890"/>
              <a:gd name="connsiteX49" fmla="*/ 2396648 w 3706892"/>
              <a:gd name="connsiteY49" fmla="*/ 1693627 h 2929890"/>
              <a:gd name="connsiteX50" fmla="*/ 2138691 w 3706892"/>
              <a:gd name="connsiteY50" fmla="*/ 1445558 h 2929890"/>
              <a:gd name="connsiteX51" fmla="*/ 2138691 w 3706892"/>
              <a:gd name="connsiteY51" fmla="*/ 1812263 h 2929890"/>
              <a:gd name="connsiteX52" fmla="*/ 1853446 w 3706892"/>
              <a:gd name="connsiteY52" fmla="*/ 1606167 h 2929890"/>
              <a:gd name="connsiteX53" fmla="*/ 1570783 w 3706892"/>
              <a:gd name="connsiteY53" fmla="*/ 1810397 h 2929890"/>
              <a:gd name="connsiteX54" fmla="*/ 1570783 w 3706892"/>
              <a:gd name="connsiteY54" fmla="*/ 1441738 h 2929890"/>
              <a:gd name="connsiteX55" fmla="*/ 1569492 w 3706892"/>
              <a:gd name="connsiteY55" fmla="*/ 1444294 h 2929890"/>
              <a:gd name="connsiteX56" fmla="*/ 1306923 w 3706892"/>
              <a:gd name="connsiteY56" fmla="*/ 1697840 h 2929890"/>
              <a:gd name="connsiteX57" fmla="*/ 1265861 w 3706892"/>
              <a:gd name="connsiteY57" fmla="*/ 1344744 h 2929890"/>
              <a:gd name="connsiteX58" fmla="*/ 939633 w 3706892"/>
              <a:gd name="connsiteY58" fmla="*/ 1283497 h 2929890"/>
              <a:gd name="connsiteX59" fmla="*/ 1402101 w 3706892"/>
              <a:gd name="connsiteY59" fmla="*/ 587269 h 2929890"/>
              <a:gd name="connsiteX60" fmla="*/ 1058375 w 3706892"/>
              <a:gd name="connsiteY60" fmla="*/ 587269 h 2929890"/>
              <a:gd name="connsiteX61" fmla="*/ 1853446 w 3706892"/>
              <a:gd name="connsiteY61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2910530 h 2929890"/>
              <a:gd name="connsiteX14" fmla="*/ 2135602 w 3706892"/>
              <a:gd name="connsiteY14" fmla="*/ 2908635 h 2929890"/>
              <a:gd name="connsiteX15" fmla="*/ 1570783 w 3706892"/>
              <a:gd name="connsiteY15" fmla="*/ 1903782 h 2929890"/>
              <a:gd name="connsiteX16" fmla="*/ 1571290 w 3706892"/>
              <a:gd name="connsiteY16" fmla="*/ 1903782 h 2929890"/>
              <a:gd name="connsiteX17" fmla="*/ 1571290 w 3706892"/>
              <a:gd name="connsiteY17" fmla="*/ 2929545 h 2929890"/>
              <a:gd name="connsiteX18" fmla="*/ 1570783 w 3706892"/>
              <a:gd name="connsiteY18" fmla="*/ 2929890 h 2929890"/>
              <a:gd name="connsiteX19" fmla="*/ 1570783 w 3706892"/>
              <a:gd name="connsiteY19" fmla="*/ 1903782 h 2929890"/>
              <a:gd name="connsiteX20" fmla="*/ 2472208 w 3706892"/>
              <a:gd name="connsiteY20" fmla="*/ 1748890 h 2929890"/>
              <a:gd name="connsiteX21" fmla="*/ 2750047 w 3706892"/>
              <a:gd name="connsiteY21" fmla="*/ 1991075 h 2929890"/>
              <a:gd name="connsiteX22" fmla="*/ 2465482 w 3706892"/>
              <a:gd name="connsiteY22" fmla="*/ 1756102 h 2929890"/>
              <a:gd name="connsiteX23" fmla="*/ 2472208 w 3706892"/>
              <a:gd name="connsiteY23" fmla="*/ 1748890 h 2929890"/>
              <a:gd name="connsiteX24" fmla="*/ 1230873 w 3706892"/>
              <a:gd name="connsiteY24" fmla="*/ 1748890 h 2929890"/>
              <a:gd name="connsiteX25" fmla="*/ 1239735 w 3706892"/>
              <a:gd name="connsiteY25" fmla="*/ 1758393 h 2929890"/>
              <a:gd name="connsiteX26" fmla="*/ 876898 w 3706892"/>
              <a:gd name="connsiteY26" fmla="*/ 2049759 h 2929890"/>
              <a:gd name="connsiteX27" fmla="*/ 1230873 w 3706892"/>
              <a:gd name="connsiteY27" fmla="*/ 1748890 h 2929890"/>
              <a:gd name="connsiteX28" fmla="*/ 2840256 w 3706892"/>
              <a:gd name="connsiteY28" fmla="*/ 1354207 h 2929890"/>
              <a:gd name="connsiteX29" fmla="*/ 3706892 w 3706892"/>
              <a:gd name="connsiteY29" fmla="*/ 1945086 h 2929890"/>
              <a:gd name="connsiteX30" fmla="*/ 3417775 w 3706892"/>
              <a:gd name="connsiteY30" fmla="*/ 2110295 h 2929890"/>
              <a:gd name="connsiteX31" fmla="*/ 3459078 w 3706892"/>
              <a:gd name="connsiteY31" fmla="*/ 2425226 h 2929890"/>
              <a:gd name="connsiteX32" fmla="*/ 3339559 w 3706892"/>
              <a:gd name="connsiteY32" fmla="*/ 2364335 h 2929890"/>
              <a:gd name="connsiteX33" fmla="*/ 3454704 w 3706892"/>
              <a:gd name="connsiteY33" fmla="*/ 2418032 h 2929890"/>
              <a:gd name="connsiteX34" fmla="*/ 3414543 w 3706892"/>
              <a:gd name="connsiteY34" fmla="*/ 2111796 h 2929890"/>
              <a:gd name="connsiteX35" fmla="*/ 3695677 w 3706892"/>
              <a:gd name="connsiteY35" fmla="*/ 1951148 h 2929890"/>
              <a:gd name="connsiteX36" fmla="*/ 2837279 w 3706892"/>
              <a:gd name="connsiteY36" fmla="*/ 1357399 h 2929890"/>
              <a:gd name="connsiteX37" fmla="*/ 2840256 w 3706892"/>
              <a:gd name="connsiteY37" fmla="*/ 1354207 h 2929890"/>
              <a:gd name="connsiteX38" fmla="*/ 861369 w 3706892"/>
              <a:gd name="connsiteY38" fmla="*/ 1352646 h 2929890"/>
              <a:gd name="connsiteX39" fmla="*/ 865801 w 3706892"/>
              <a:gd name="connsiteY39" fmla="*/ 1357399 h 2929890"/>
              <a:gd name="connsiteX40" fmla="*/ 9024 w 3706892"/>
              <a:gd name="connsiteY40" fmla="*/ 1950243 h 2929890"/>
              <a:gd name="connsiteX41" fmla="*/ 0 w 3706892"/>
              <a:gd name="connsiteY41" fmla="*/ 1945086 h 2929890"/>
              <a:gd name="connsiteX42" fmla="*/ 861369 w 3706892"/>
              <a:gd name="connsiteY42" fmla="*/ 1352646 h 2929890"/>
              <a:gd name="connsiteX43" fmla="*/ 1853446 w 3706892"/>
              <a:gd name="connsiteY43" fmla="*/ 0 h 2929890"/>
              <a:gd name="connsiteX44" fmla="*/ 2648518 w 3706892"/>
              <a:gd name="connsiteY44" fmla="*/ 587269 h 2929890"/>
              <a:gd name="connsiteX45" fmla="*/ 2304792 w 3706892"/>
              <a:gd name="connsiteY45" fmla="*/ 587269 h 2929890"/>
              <a:gd name="connsiteX46" fmla="*/ 2762193 w 3706892"/>
              <a:gd name="connsiteY46" fmla="*/ 1283732 h 2929890"/>
              <a:gd name="connsiteX47" fmla="*/ 2437219 w 3706892"/>
              <a:gd name="connsiteY47" fmla="*/ 1344744 h 2929890"/>
              <a:gd name="connsiteX48" fmla="*/ 2396648 w 3706892"/>
              <a:gd name="connsiteY48" fmla="*/ 1693627 h 2929890"/>
              <a:gd name="connsiteX49" fmla="*/ 2138691 w 3706892"/>
              <a:gd name="connsiteY49" fmla="*/ 1445558 h 2929890"/>
              <a:gd name="connsiteX50" fmla="*/ 2138691 w 3706892"/>
              <a:gd name="connsiteY50" fmla="*/ 1812263 h 2929890"/>
              <a:gd name="connsiteX51" fmla="*/ 1853446 w 3706892"/>
              <a:gd name="connsiteY51" fmla="*/ 1606167 h 2929890"/>
              <a:gd name="connsiteX52" fmla="*/ 1570783 w 3706892"/>
              <a:gd name="connsiteY52" fmla="*/ 1810397 h 2929890"/>
              <a:gd name="connsiteX53" fmla="*/ 1570783 w 3706892"/>
              <a:gd name="connsiteY53" fmla="*/ 1441738 h 2929890"/>
              <a:gd name="connsiteX54" fmla="*/ 1569492 w 3706892"/>
              <a:gd name="connsiteY54" fmla="*/ 1444294 h 2929890"/>
              <a:gd name="connsiteX55" fmla="*/ 1306923 w 3706892"/>
              <a:gd name="connsiteY55" fmla="*/ 1697840 h 2929890"/>
              <a:gd name="connsiteX56" fmla="*/ 1265861 w 3706892"/>
              <a:gd name="connsiteY56" fmla="*/ 1344744 h 2929890"/>
              <a:gd name="connsiteX57" fmla="*/ 939633 w 3706892"/>
              <a:gd name="connsiteY57" fmla="*/ 1283497 h 2929890"/>
              <a:gd name="connsiteX58" fmla="*/ 1402101 w 3706892"/>
              <a:gd name="connsiteY58" fmla="*/ 587269 h 2929890"/>
              <a:gd name="connsiteX59" fmla="*/ 1058375 w 3706892"/>
              <a:gd name="connsiteY59" fmla="*/ 587269 h 2929890"/>
              <a:gd name="connsiteX60" fmla="*/ 1853446 w 3706892"/>
              <a:gd name="connsiteY60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1570783 w 3706892"/>
              <a:gd name="connsiteY12" fmla="*/ 1903782 h 2929890"/>
              <a:gd name="connsiteX13" fmla="*/ 1571290 w 3706892"/>
              <a:gd name="connsiteY13" fmla="*/ 1903782 h 2929890"/>
              <a:gd name="connsiteX14" fmla="*/ 1571290 w 3706892"/>
              <a:gd name="connsiteY14" fmla="*/ 2929545 h 2929890"/>
              <a:gd name="connsiteX15" fmla="*/ 1570783 w 3706892"/>
              <a:gd name="connsiteY15" fmla="*/ 2929890 h 2929890"/>
              <a:gd name="connsiteX16" fmla="*/ 1570783 w 3706892"/>
              <a:gd name="connsiteY16" fmla="*/ 1903782 h 2929890"/>
              <a:gd name="connsiteX17" fmla="*/ 2472208 w 3706892"/>
              <a:gd name="connsiteY17" fmla="*/ 1748890 h 2929890"/>
              <a:gd name="connsiteX18" fmla="*/ 2750047 w 3706892"/>
              <a:gd name="connsiteY18" fmla="*/ 1991075 h 2929890"/>
              <a:gd name="connsiteX19" fmla="*/ 2465482 w 3706892"/>
              <a:gd name="connsiteY19" fmla="*/ 1756102 h 2929890"/>
              <a:gd name="connsiteX20" fmla="*/ 2472208 w 3706892"/>
              <a:gd name="connsiteY20" fmla="*/ 1748890 h 2929890"/>
              <a:gd name="connsiteX21" fmla="*/ 1230873 w 3706892"/>
              <a:gd name="connsiteY21" fmla="*/ 1748890 h 2929890"/>
              <a:gd name="connsiteX22" fmla="*/ 1239735 w 3706892"/>
              <a:gd name="connsiteY22" fmla="*/ 1758393 h 2929890"/>
              <a:gd name="connsiteX23" fmla="*/ 876898 w 3706892"/>
              <a:gd name="connsiteY23" fmla="*/ 2049759 h 2929890"/>
              <a:gd name="connsiteX24" fmla="*/ 1230873 w 3706892"/>
              <a:gd name="connsiteY24" fmla="*/ 1748890 h 2929890"/>
              <a:gd name="connsiteX25" fmla="*/ 2840256 w 3706892"/>
              <a:gd name="connsiteY25" fmla="*/ 1354207 h 2929890"/>
              <a:gd name="connsiteX26" fmla="*/ 3706892 w 3706892"/>
              <a:gd name="connsiteY26" fmla="*/ 1945086 h 2929890"/>
              <a:gd name="connsiteX27" fmla="*/ 3417775 w 3706892"/>
              <a:gd name="connsiteY27" fmla="*/ 2110295 h 2929890"/>
              <a:gd name="connsiteX28" fmla="*/ 3459078 w 3706892"/>
              <a:gd name="connsiteY28" fmla="*/ 2425226 h 2929890"/>
              <a:gd name="connsiteX29" fmla="*/ 3339559 w 3706892"/>
              <a:gd name="connsiteY29" fmla="*/ 2364335 h 2929890"/>
              <a:gd name="connsiteX30" fmla="*/ 3454704 w 3706892"/>
              <a:gd name="connsiteY30" fmla="*/ 2418032 h 2929890"/>
              <a:gd name="connsiteX31" fmla="*/ 3414543 w 3706892"/>
              <a:gd name="connsiteY31" fmla="*/ 2111796 h 2929890"/>
              <a:gd name="connsiteX32" fmla="*/ 3695677 w 3706892"/>
              <a:gd name="connsiteY32" fmla="*/ 1951148 h 2929890"/>
              <a:gd name="connsiteX33" fmla="*/ 2837279 w 3706892"/>
              <a:gd name="connsiteY33" fmla="*/ 1357399 h 2929890"/>
              <a:gd name="connsiteX34" fmla="*/ 2840256 w 3706892"/>
              <a:gd name="connsiteY34" fmla="*/ 1354207 h 2929890"/>
              <a:gd name="connsiteX35" fmla="*/ 861369 w 3706892"/>
              <a:gd name="connsiteY35" fmla="*/ 1352646 h 2929890"/>
              <a:gd name="connsiteX36" fmla="*/ 865801 w 3706892"/>
              <a:gd name="connsiteY36" fmla="*/ 1357399 h 2929890"/>
              <a:gd name="connsiteX37" fmla="*/ 9024 w 3706892"/>
              <a:gd name="connsiteY37" fmla="*/ 1950243 h 2929890"/>
              <a:gd name="connsiteX38" fmla="*/ 0 w 3706892"/>
              <a:gd name="connsiteY38" fmla="*/ 1945086 h 2929890"/>
              <a:gd name="connsiteX39" fmla="*/ 861369 w 3706892"/>
              <a:gd name="connsiteY39" fmla="*/ 1352646 h 2929890"/>
              <a:gd name="connsiteX40" fmla="*/ 1853446 w 3706892"/>
              <a:gd name="connsiteY40" fmla="*/ 0 h 2929890"/>
              <a:gd name="connsiteX41" fmla="*/ 2648518 w 3706892"/>
              <a:gd name="connsiteY41" fmla="*/ 587269 h 2929890"/>
              <a:gd name="connsiteX42" fmla="*/ 2304792 w 3706892"/>
              <a:gd name="connsiteY42" fmla="*/ 587269 h 2929890"/>
              <a:gd name="connsiteX43" fmla="*/ 2762193 w 3706892"/>
              <a:gd name="connsiteY43" fmla="*/ 1283732 h 2929890"/>
              <a:gd name="connsiteX44" fmla="*/ 2437219 w 3706892"/>
              <a:gd name="connsiteY44" fmla="*/ 1344744 h 2929890"/>
              <a:gd name="connsiteX45" fmla="*/ 2396648 w 3706892"/>
              <a:gd name="connsiteY45" fmla="*/ 1693627 h 2929890"/>
              <a:gd name="connsiteX46" fmla="*/ 2138691 w 3706892"/>
              <a:gd name="connsiteY46" fmla="*/ 1445558 h 2929890"/>
              <a:gd name="connsiteX47" fmla="*/ 2138691 w 3706892"/>
              <a:gd name="connsiteY47" fmla="*/ 1812263 h 2929890"/>
              <a:gd name="connsiteX48" fmla="*/ 1853446 w 3706892"/>
              <a:gd name="connsiteY48" fmla="*/ 1606167 h 2929890"/>
              <a:gd name="connsiteX49" fmla="*/ 1570783 w 3706892"/>
              <a:gd name="connsiteY49" fmla="*/ 1810397 h 2929890"/>
              <a:gd name="connsiteX50" fmla="*/ 1570783 w 3706892"/>
              <a:gd name="connsiteY50" fmla="*/ 1441738 h 2929890"/>
              <a:gd name="connsiteX51" fmla="*/ 1569492 w 3706892"/>
              <a:gd name="connsiteY51" fmla="*/ 1444294 h 2929890"/>
              <a:gd name="connsiteX52" fmla="*/ 1306923 w 3706892"/>
              <a:gd name="connsiteY52" fmla="*/ 1697840 h 2929890"/>
              <a:gd name="connsiteX53" fmla="*/ 1265861 w 3706892"/>
              <a:gd name="connsiteY53" fmla="*/ 1344744 h 2929890"/>
              <a:gd name="connsiteX54" fmla="*/ 939633 w 3706892"/>
              <a:gd name="connsiteY54" fmla="*/ 1283497 h 2929890"/>
              <a:gd name="connsiteX55" fmla="*/ 1402101 w 3706892"/>
              <a:gd name="connsiteY55" fmla="*/ 587269 h 2929890"/>
              <a:gd name="connsiteX56" fmla="*/ 1058375 w 3706892"/>
              <a:gd name="connsiteY56" fmla="*/ 587269 h 2929890"/>
              <a:gd name="connsiteX57" fmla="*/ 1853446 w 3706892"/>
              <a:gd name="connsiteY57" fmla="*/ 0 h 2929890"/>
              <a:gd name="connsiteX0" fmla="*/ 1853446 w 3706892"/>
              <a:gd name="connsiteY0" fmla="*/ 2726026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1853446 w 3706892"/>
              <a:gd name="connsiteY3" fmla="*/ 2726026 h 2929890"/>
              <a:gd name="connsiteX4" fmla="*/ 381987 w 3706892"/>
              <a:gd name="connsiteY4" fmla="*/ 2355724 h 2929890"/>
              <a:gd name="connsiteX5" fmla="*/ 247815 w 3706892"/>
              <a:gd name="connsiteY5" fmla="*/ 2425226 h 2929890"/>
              <a:gd name="connsiteX6" fmla="*/ 248783 w 3706892"/>
              <a:gd name="connsiteY6" fmla="*/ 2417842 h 2929890"/>
              <a:gd name="connsiteX7" fmla="*/ 381987 w 3706892"/>
              <a:gd name="connsiteY7" fmla="*/ 2355724 h 2929890"/>
              <a:gd name="connsiteX8" fmla="*/ 454392 w 3706892"/>
              <a:gd name="connsiteY8" fmla="*/ 2318189 h 2929890"/>
              <a:gd name="connsiteX9" fmla="*/ 452772 w 3706892"/>
              <a:gd name="connsiteY9" fmla="*/ 2319057 h 2929890"/>
              <a:gd name="connsiteX10" fmla="*/ 454392 w 3706892"/>
              <a:gd name="connsiteY10" fmla="*/ 2318189 h 2929890"/>
              <a:gd name="connsiteX11" fmla="*/ 1570783 w 3706892"/>
              <a:gd name="connsiteY11" fmla="*/ 1903782 h 2929890"/>
              <a:gd name="connsiteX12" fmla="*/ 1571290 w 3706892"/>
              <a:gd name="connsiteY12" fmla="*/ 1903782 h 2929890"/>
              <a:gd name="connsiteX13" fmla="*/ 1571290 w 3706892"/>
              <a:gd name="connsiteY13" fmla="*/ 2929545 h 2929890"/>
              <a:gd name="connsiteX14" fmla="*/ 1570783 w 3706892"/>
              <a:gd name="connsiteY14" fmla="*/ 2929890 h 2929890"/>
              <a:gd name="connsiteX15" fmla="*/ 1570783 w 3706892"/>
              <a:gd name="connsiteY15" fmla="*/ 1903782 h 2929890"/>
              <a:gd name="connsiteX16" fmla="*/ 2472208 w 3706892"/>
              <a:gd name="connsiteY16" fmla="*/ 1748890 h 2929890"/>
              <a:gd name="connsiteX17" fmla="*/ 2750047 w 3706892"/>
              <a:gd name="connsiteY17" fmla="*/ 1991075 h 2929890"/>
              <a:gd name="connsiteX18" fmla="*/ 2465482 w 3706892"/>
              <a:gd name="connsiteY18" fmla="*/ 1756102 h 2929890"/>
              <a:gd name="connsiteX19" fmla="*/ 2472208 w 3706892"/>
              <a:gd name="connsiteY19" fmla="*/ 1748890 h 2929890"/>
              <a:gd name="connsiteX20" fmla="*/ 1230873 w 3706892"/>
              <a:gd name="connsiteY20" fmla="*/ 1748890 h 2929890"/>
              <a:gd name="connsiteX21" fmla="*/ 1239735 w 3706892"/>
              <a:gd name="connsiteY21" fmla="*/ 1758393 h 2929890"/>
              <a:gd name="connsiteX22" fmla="*/ 876898 w 3706892"/>
              <a:gd name="connsiteY22" fmla="*/ 2049759 h 2929890"/>
              <a:gd name="connsiteX23" fmla="*/ 1230873 w 3706892"/>
              <a:gd name="connsiteY23" fmla="*/ 1748890 h 2929890"/>
              <a:gd name="connsiteX24" fmla="*/ 2840256 w 3706892"/>
              <a:gd name="connsiteY24" fmla="*/ 1354207 h 2929890"/>
              <a:gd name="connsiteX25" fmla="*/ 3706892 w 3706892"/>
              <a:gd name="connsiteY25" fmla="*/ 1945086 h 2929890"/>
              <a:gd name="connsiteX26" fmla="*/ 3417775 w 3706892"/>
              <a:gd name="connsiteY26" fmla="*/ 2110295 h 2929890"/>
              <a:gd name="connsiteX27" fmla="*/ 3459078 w 3706892"/>
              <a:gd name="connsiteY27" fmla="*/ 2425226 h 2929890"/>
              <a:gd name="connsiteX28" fmla="*/ 3339559 w 3706892"/>
              <a:gd name="connsiteY28" fmla="*/ 2364335 h 2929890"/>
              <a:gd name="connsiteX29" fmla="*/ 3454704 w 3706892"/>
              <a:gd name="connsiteY29" fmla="*/ 2418032 h 2929890"/>
              <a:gd name="connsiteX30" fmla="*/ 3414543 w 3706892"/>
              <a:gd name="connsiteY30" fmla="*/ 2111796 h 2929890"/>
              <a:gd name="connsiteX31" fmla="*/ 3695677 w 3706892"/>
              <a:gd name="connsiteY31" fmla="*/ 1951148 h 2929890"/>
              <a:gd name="connsiteX32" fmla="*/ 2837279 w 3706892"/>
              <a:gd name="connsiteY32" fmla="*/ 1357399 h 2929890"/>
              <a:gd name="connsiteX33" fmla="*/ 2840256 w 3706892"/>
              <a:gd name="connsiteY33" fmla="*/ 1354207 h 2929890"/>
              <a:gd name="connsiteX34" fmla="*/ 861369 w 3706892"/>
              <a:gd name="connsiteY34" fmla="*/ 1352646 h 2929890"/>
              <a:gd name="connsiteX35" fmla="*/ 865801 w 3706892"/>
              <a:gd name="connsiteY35" fmla="*/ 1357399 h 2929890"/>
              <a:gd name="connsiteX36" fmla="*/ 9024 w 3706892"/>
              <a:gd name="connsiteY36" fmla="*/ 1950243 h 2929890"/>
              <a:gd name="connsiteX37" fmla="*/ 0 w 3706892"/>
              <a:gd name="connsiteY37" fmla="*/ 1945086 h 2929890"/>
              <a:gd name="connsiteX38" fmla="*/ 861369 w 3706892"/>
              <a:gd name="connsiteY38" fmla="*/ 1352646 h 2929890"/>
              <a:gd name="connsiteX39" fmla="*/ 1853446 w 3706892"/>
              <a:gd name="connsiteY39" fmla="*/ 0 h 2929890"/>
              <a:gd name="connsiteX40" fmla="*/ 2648518 w 3706892"/>
              <a:gd name="connsiteY40" fmla="*/ 587269 h 2929890"/>
              <a:gd name="connsiteX41" fmla="*/ 2304792 w 3706892"/>
              <a:gd name="connsiteY41" fmla="*/ 587269 h 2929890"/>
              <a:gd name="connsiteX42" fmla="*/ 2762193 w 3706892"/>
              <a:gd name="connsiteY42" fmla="*/ 1283732 h 2929890"/>
              <a:gd name="connsiteX43" fmla="*/ 2437219 w 3706892"/>
              <a:gd name="connsiteY43" fmla="*/ 1344744 h 2929890"/>
              <a:gd name="connsiteX44" fmla="*/ 2396648 w 3706892"/>
              <a:gd name="connsiteY44" fmla="*/ 1693627 h 2929890"/>
              <a:gd name="connsiteX45" fmla="*/ 2138691 w 3706892"/>
              <a:gd name="connsiteY45" fmla="*/ 1445558 h 2929890"/>
              <a:gd name="connsiteX46" fmla="*/ 2138691 w 3706892"/>
              <a:gd name="connsiteY46" fmla="*/ 1812263 h 2929890"/>
              <a:gd name="connsiteX47" fmla="*/ 1853446 w 3706892"/>
              <a:gd name="connsiteY47" fmla="*/ 1606167 h 2929890"/>
              <a:gd name="connsiteX48" fmla="*/ 1570783 w 3706892"/>
              <a:gd name="connsiteY48" fmla="*/ 1810397 h 2929890"/>
              <a:gd name="connsiteX49" fmla="*/ 1570783 w 3706892"/>
              <a:gd name="connsiteY49" fmla="*/ 1441738 h 2929890"/>
              <a:gd name="connsiteX50" fmla="*/ 1569492 w 3706892"/>
              <a:gd name="connsiteY50" fmla="*/ 1444294 h 2929890"/>
              <a:gd name="connsiteX51" fmla="*/ 1306923 w 3706892"/>
              <a:gd name="connsiteY51" fmla="*/ 1697840 h 2929890"/>
              <a:gd name="connsiteX52" fmla="*/ 1265861 w 3706892"/>
              <a:gd name="connsiteY52" fmla="*/ 1344744 h 2929890"/>
              <a:gd name="connsiteX53" fmla="*/ 939633 w 3706892"/>
              <a:gd name="connsiteY53" fmla="*/ 1283497 h 2929890"/>
              <a:gd name="connsiteX54" fmla="*/ 1402101 w 3706892"/>
              <a:gd name="connsiteY54" fmla="*/ 587269 h 2929890"/>
              <a:gd name="connsiteX55" fmla="*/ 1058375 w 3706892"/>
              <a:gd name="connsiteY55" fmla="*/ 587269 h 2929890"/>
              <a:gd name="connsiteX56" fmla="*/ 1853446 w 3706892"/>
              <a:gd name="connsiteY56" fmla="*/ 0 h 2929890"/>
              <a:gd name="connsiteX0" fmla="*/ 1579759 w 3706892"/>
              <a:gd name="connsiteY0" fmla="*/ 2923770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381987 w 3706892"/>
              <a:gd name="connsiteY3" fmla="*/ 2355724 h 2929890"/>
              <a:gd name="connsiteX4" fmla="*/ 247815 w 3706892"/>
              <a:gd name="connsiteY4" fmla="*/ 2425226 h 2929890"/>
              <a:gd name="connsiteX5" fmla="*/ 248783 w 3706892"/>
              <a:gd name="connsiteY5" fmla="*/ 2417842 h 2929890"/>
              <a:gd name="connsiteX6" fmla="*/ 381987 w 3706892"/>
              <a:gd name="connsiteY6" fmla="*/ 2355724 h 2929890"/>
              <a:gd name="connsiteX7" fmla="*/ 454392 w 3706892"/>
              <a:gd name="connsiteY7" fmla="*/ 2318189 h 2929890"/>
              <a:gd name="connsiteX8" fmla="*/ 452772 w 3706892"/>
              <a:gd name="connsiteY8" fmla="*/ 2319057 h 2929890"/>
              <a:gd name="connsiteX9" fmla="*/ 454392 w 3706892"/>
              <a:gd name="connsiteY9" fmla="*/ 2318189 h 2929890"/>
              <a:gd name="connsiteX10" fmla="*/ 1570783 w 3706892"/>
              <a:gd name="connsiteY10" fmla="*/ 1903782 h 2929890"/>
              <a:gd name="connsiteX11" fmla="*/ 1571290 w 3706892"/>
              <a:gd name="connsiteY11" fmla="*/ 1903782 h 2929890"/>
              <a:gd name="connsiteX12" fmla="*/ 1571290 w 3706892"/>
              <a:gd name="connsiteY12" fmla="*/ 2929545 h 2929890"/>
              <a:gd name="connsiteX13" fmla="*/ 1570783 w 3706892"/>
              <a:gd name="connsiteY13" fmla="*/ 2929890 h 2929890"/>
              <a:gd name="connsiteX14" fmla="*/ 1570783 w 3706892"/>
              <a:gd name="connsiteY14" fmla="*/ 1903782 h 2929890"/>
              <a:gd name="connsiteX15" fmla="*/ 2472208 w 3706892"/>
              <a:gd name="connsiteY15" fmla="*/ 1748890 h 2929890"/>
              <a:gd name="connsiteX16" fmla="*/ 2750047 w 3706892"/>
              <a:gd name="connsiteY16" fmla="*/ 1991075 h 2929890"/>
              <a:gd name="connsiteX17" fmla="*/ 2465482 w 3706892"/>
              <a:gd name="connsiteY17" fmla="*/ 1756102 h 2929890"/>
              <a:gd name="connsiteX18" fmla="*/ 2472208 w 3706892"/>
              <a:gd name="connsiteY18" fmla="*/ 1748890 h 2929890"/>
              <a:gd name="connsiteX19" fmla="*/ 1230873 w 3706892"/>
              <a:gd name="connsiteY19" fmla="*/ 1748890 h 2929890"/>
              <a:gd name="connsiteX20" fmla="*/ 1239735 w 3706892"/>
              <a:gd name="connsiteY20" fmla="*/ 1758393 h 2929890"/>
              <a:gd name="connsiteX21" fmla="*/ 876898 w 3706892"/>
              <a:gd name="connsiteY21" fmla="*/ 2049759 h 2929890"/>
              <a:gd name="connsiteX22" fmla="*/ 1230873 w 3706892"/>
              <a:gd name="connsiteY22" fmla="*/ 1748890 h 2929890"/>
              <a:gd name="connsiteX23" fmla="*/ 2840256 w 3706892"/>
              <a:gd name="connsiteY23" fmla="*/ 1354207 h 2929890"/>
              <a:gd name="connsiteX24" fmla="*/ 3706892 w 3706892"/>
              <a:gd name="connsiteY24" fmla="*/ 1945086 h 2929890"/>
              <a:gd name="connsiteX25" fmla="*/ 3417775 w 3706892"/>
              <a:gd name="connsiteY25" fmla="*/ 2110295 h 2929890"/>
              <a:gd name="connsiteX26" fmla="*/ 3459078 w 3706892"/>
              <a:gd name="connsiteY26" fmla="*/ 2425226 h 2929890"/>
              <a:gd name="connsiteX27" fmla="*/ 3339559 w 3706892"/>
              <a:gd name="connsiteY27" fmla="*/ 2364335 h 2929890"/>
              <a:gd name="connsiteX28" fmla="*/ 3454704 w 3706892"/>
              <a:gd name="connsiteY28" fmla="*/ 2418032 h 2929890"/>
              <a:gd name="connsiteX29" fmla="*/ 3414543 w 3706892"/>
              <a:gd name="connsiteY29" fmla="*/ 2111796 h 2929890"/>
              <a:gd name="connsiteX30" fmla="*/ 3695677 w 3706892"/>
              <a:gd name="connsiteY30" fmla="*/ 1951148 h 2929890"/>
              <a:gd name="connsiteX31" fmla="*/ 2837279 w 3706892"/>
              <a:gd name="connsiteY31" fmla="*/ 1357399 h 2929890"/>
              <a:gd name="connsiteX32" fmla="*/ 2840256 w 3706892"/>
              <a:gd name="connsiteY32" fmla="*/ 1354207 h 2929890"/>
              <a:gd name="connsiteX33" fmla="*/ 861369 w 3706892"/>
              <a:gd name="connsiteY33" fmla="*/ 1352646 h 2929890"/>
              <a:gd name="connsiteX34" fmla="*/ 865801 w 3706892"/>
              <a:gd name="connsiteY34" fmla="*/ 1357399 h 2929890"/>
              <a:gd name="connsiteX35" fmla="*/ 9024 w 3706892"/>
              <a:gd name="connsiteY35" fmla="*/ 1950243 h 2929890"/>
              <a:gd name="connsiteX36" fmla="*/ 0 w 3706892"/>
              <a:gd name="connsiteY36" fmla="*/ 1945086 h 2929890"/>
              <a:gd name="connsiteX37" fmla="*/ 861369 w 3706892"/>
              <a:gd name="connsiteY37" fmla="*/ 1352646 h 2929890"/>
              <a:gd name="connsiteX38" fmla="*/ 1853446 w 3706892"/>
              <a:gd name="connsiteY38" fmla="*/ 0 h 2929890"/>
              <a:gd name="connsiteX39" fmla="*/ 2648518 w 3706892"/>
              <a:gd name="connsiteY39" fmla="*/ 587269 h 2929890"/>
              <a:gd name="connsiteX40" fmla="*/ 2304792 w 3706892"/>
              <a:gd name="connsiteY40" fmla="*/ 587269 h 2929890"/>
              <a:gd name="connsiteX41" fmla="*/ 2762193 w 3706892"/>
              <a:gd name="connsiteY41" fmla="*/ 1283732 h 2929890"/>
              <a:gd name="connsiteX42" fmla="*/ 2437219 w 3706892"/>
              <a:gd name="connsiteY42" fmla="*/ 1344744 h 2929890"/>
              <a:gd name="connsiteX43" fmla="*/ 2396648 w 3706892"/>
              <a:gd name="connsiteY43" fmla="*/ 1693627 h 2929890"/>
              <a:gd name="connsiteX44" fmla="*/ 2138691 w 3706892"/>
              <a:gd name="connsiteY44" fmla="*/ 1445558 h 2929890"/>
              <a:gd name="connsiteX45" fmla="*/ 2138691 w 3706892"/>
              <a:gd name="connsiteY45" fmla="*/ 1812263 h 2929890"/>
              <a:gd name="connsiteX46" fmla="*/ 1853446 w 3706892"/>
              <a:gd name="connsiteY46" fmla="*/ 1606167 h 2929890"/>
              <a:gd name="connsiteX47" fmla="*/ 1570783 w 3706892"/>
              <a:gd name="connsiteY47" fmla="*/ 1810397 h 2929890"/>
              <a:gd name="connsiteX48" fmla="*/ 1570783 w 3706892"/>
              <a:gd name="connsiteY48" fmla="*/ 1441738 h 2929890"/>
              <a:gd name="connsiteX49" fmla="*/ 1569492 w 3706892"/>
              <a:gd name="connsiteY49" fmla="*/ 1444294 h 2929890"/>
              <a:gd name="connsiteX50" fmla="*/ 1306923 w 3706892"/>
              <a:gd name="connsiteY50" fmla="*/ 1697840 h 2929890"/>
              <a:gd name="connsiteX51" fmla="*/ 1265861 w 3706892"/>
              <a:gd name="connsiteY51" fmla="*/ 1344744 h 2929890"/>
              <a:gd name="connsiteX52" fmla="*/ 939633 w 3706892"/>
              <a:gd name="connsiteY52" fmla="*/ 1283497 h 2929890"/>
              <a:gd name="connsiteX53" fmla="*/ 1402101 w 3706892"/>
              <a:gd name="connsiteY53" fmla="*/ 587269 h 2929890"/>
              <a:gd name="connsiteX54" fmla="*/ 1058375 w 3706892"/>
              <a:gd name="connsiteY54" fmla="*/ 587269 h 2929890"/>
              <a:gd name="connsiteX55" fmla="*/ 1853446 w 3706892"/>
              <a:gd name="connsiteY55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1903782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1570783 w 3706892"/>
              <a:gd name="connsiteY11" fmla="*/ 1903782 h 2929890"/>
              <a:gd name="connsiteX12" fmla="*/ 2472208 w 3706892"/>
              <a:gd name="connsiteY12" fmla="*/ 1748890 h 2929890"/>
              <a:gd name="connsiteX13" fmla="*/ 2750047 w 3706892"/>
              <a:gd name="connsiteY13" fmla="*/ 1991075 h 2929890"/>
              <a:gd name="connsiteX14" fmla="*/ 2465482 w 3706892"/>
              <a:gd name="connsiteY14" fmla="*/ 1756102 h 2929890"/>
              <a:gd name="connsiteX15" fmla="*/ 2472208 w 3706892"/>
              <a:gd name="connsiteY15" fmla="*/ 1748890 h 2929890"/>
              <a:gd name="connsiteX16" fmla="*/ 1230873 w 3706892"/>
              <a:gd name="connsiteY16" fmla="*/ 1748890 h 2929890"/>
              <a:gd name="connsiteX17" fmla="*/ 1239735 w 3706892"/>
              <a:gd name="connsiteY17" fmla="*/ 1758393 h 2929890"/>
              <a:gd name="connsiteX18" fmla="*/ 876898 w 3706892"/>
              <a:gd name="connsiteY18" fmla="*/ 2049759 h 2929890"/>
              <a:gd name="connsiteX19" fmla="*/ 1230873 w 3706892"/>
              <a:gd name="connsiteY19" fmla="*/ 1748890 h 2929890"/>
              <a:gd name="connsiteX20" fmla="*/ 2840256 w 3706892"/>
              <a:gd name="connsiteY20" fmla="*/ 1354207 h 2929890"/>
              <a:gd name="connsiteX21" fmla="*/ 3706892 w 3706892"/>
              <a:gd name="connsiteY21" fmla="*/ 1945086 h 2929890"/>
              <a:gd name="connsiteX22" fmla="*/ 3417775 w 3706892"/>
              <a:gd name="connsiteY22" fmla="*/ 2110295 h 2929890"/>
              <a:gd name="connsiteX23" fmla="*/ 3459078 w 3706892"/>
              <a:gd name="connsiteY23" fmla="*/ 2425226 h 2929890"/>
              <a:gd name="connsiteX24" fmla="*/ 3339559 w 3706892"/>
              <a:gd name="connsiteY24" fmla="*/ 2364335 h 2929890"/>
              <a:gd name="connsiteX25" fmla="*/ 3454704 w 3706892"/>
              <a:gd name="connsiteY25" fmla="*/ 2418032 h 2929890"/>
              <a:gd name="connsiteX26" fmla="*/ 3414543 w 3706892"/>
              <a:gd name="connsiteY26" fmla="*/ 2111796 h 2929890"/>
              <a:gd name="connsiteX27" fmla="*/ 3695677 w 3706892"/>
              <a:gd name="connsiteY27" fmla="*/ 1951148 h 2929890"/>
              <a:gd name="connsiteX28" fmla="*/ 2837279 w 3706892"/>
              <a:gd name="connsiteY28" fmla="*/ 1357399 h 2929890"/>
              <a:gd name="connsiteX29" fmla="*/ 2840256 w 3706892"/>
              <a:gd name="connsiteY29" fmla="*/ 1354207 h 2929890"/>
              <a:gd name="connsiteX30" fmla="*/ 861369 w 3706892"/>
              <a:gd name="connsiteY30" fmla="*/ 1352646 h 2929890"/>
              <a:gd name="connsiteX31" fmla="*/ 865801 w 3706892"/>
              <a:gd name="connsiteY31" fmla="*/ 1357399 h 2929890"/>
              <a:gd name="connsiteX32" fmla="*/ 9024 w 3706892"/>
              <a:gd name="connsiteY32" fmla="*/ 1950243 h 2929890"/>
              <a:gd name="connsiteX33" fmla="*/ 0 w 3706892"/>
              <a:gd name="connsiteY33" fmla="*/ 1945086 h 2929890"/>
              <a:gd name="connsiteX34" fmla="*/ 861369 w 3706892"/>
              <a:gd name="connsiteY34" fmla="*/ 1352646 h 2929890"/>
              <a:gd name="connsiteX35" fmla="*/ 1853446 w 3706892"/>
              <a:gd name="connsiteY35" fmla="*/ 0 h 2929890"/>
              <a:gd name="connsiteX36" fmla="*/ 2648518 w 3706892"/>
              <a:gd name="connsiteY36" fmla="*/ 587269 h 2929890"/>
              <a:gd name="connsiteX37" fmla="*/ 2304792 w 3706892"/>
              <a:gd name="connsiteY37" fmla="*/ 587269 h 2929890"/>
              <a:gd name="connsiteX38" fmla="*/ 2762193 w 3706892"/>
              <a:gd name="connsiteY38" fmla="*/ 1283732 h 2929890"/>
              <a:gd name="connsiteX39" fmla="*/ 2437219 w 3706892"/>
              <a:gd name="connsiteY39" fmla="*/ 1344744 h 2929890"/>
              <a:gd name="connsiteX40" fmla="*/ 2396648 w 3706892"/>
              <a:gd name="connsiteY40" fmla="*/ 1693627 h 2929890"/>
              <a:gd name="connsiteX41" fmla="*/ 2138691 w 3706892"/>
              <a:gd name="connsiteY41" fmla="*/ 1445558 h 2929890"/>
              <a:gd name="connsiteX42" fmla="*/ 2138691 w 3706892"/>
              <a:gd name="connsiteY42" fmla="*/ 1812263 h 2929890"/>
              <a:gd name="connsiteX43" fmla="*/ 1853446 w 3706892"/>
              <a:gd name="connsiteY43" fmla="*/ 1606167 h 2929890"/>
              <a:gd name="connsiteX44" fmla="*/ 1570783 w 3706892"/>
              <a:gd name="connsiteY44" fmla="*/ 1810397 h 2929890"/>
              <a:gd name="connsiteX45" fmla="*/ 1570783 w 3706892"/>
              <a:gd name="connsiteY45" fmla="*/ 1441738 h 2929890"/>
              <a:gd name="connsiteX46" fmla="*/ 1569492 w 3706892"/>
              <a:gd name="connsiteY46" fmla="*/ 1444294 h 2929890"/>
              <a:gd name="connsiteX47" fmla="*/ 1306923 w 3706892"/>
              <a:gd name="connsiteY47" fmla="*/ 1697840 h 2929890"/>
              <a:gd name="connsiteX48" fmla="*/ 1265861 w 3706892"/>
              <a:gd name="connsiteY48" fmla="*/ 1344744 h 2929890"/>
              <a:gd name="connsiteX49" fmla="*/ 939633 w 3706892"/>
              <a:gd name="connsiteY49" fmla="*/ 1283497 h 2929890"/>
              <a:gd name="connsiteX50" fmla="*/ 1402101 w 3706892"/>
              <a:gd name="connsiteY50" fmla="*/ 587269 h 2929890"/>
              <a:gd name="connsiteX51" fmla="*/ 1058375 w 3706892"/>
              <a:gd name="connsiteY51" fmla="*/ 587269 h 2929890"/>
              <a:gd name="connsiteX52" fmla="*/ 1853446 w 3706892"/>
              <a:gd name="connsiteY52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2472208 w 3706892"/>
              <a:gd name="connsiteY11" fmla="*/ 1748890 h 2929890"/>
              <a:gd name="connsiteX12" fmla="*/ 2750047 w 3706892"/>
              <a:gd name="connsiteY12" fmla="*/ 1991075 h 2929890"/>
              <a:gd name="connsiteX13" fmla="*/ 2465482 w 3706892"/>
              <a:gd name="connsiteY13" fmla="*/ 1756102 h 2929890"/>
              <a:gd name="connsiteX14" fmla="*/ 2472208 w 3706892"/>
              <a:gd name="connsiteY14" fmla="*/ 1748890 h 2929890"/>
              <a:gd name="connsiteX15" fmla="*/ 1230873 w 3706892"/>
              <a:gd name="connsiteY15" fmla="*/ 1748890 h 2929890"/>
              <a:gd name="connsiteX16" fmla="*/ 1239735 w 3706892"/>
              <a:gd name="connsiteY16" fmla="*/ 1758393 h 2929890"/>
              <a:gd name="connsiteX17" fmla="*/ 876898 w 3706892"/>
              <a:gd name="connsiteY17" fmla="*/ 2049759 h 2929890"/>
              <a:gd name="connsiteX18" fmla="*/ 1230873 w 3706892"/>
              <a:gd name="connsiteY18" fmla="*/ 1748890 h 2929890"/>
              <a:gd name="connsiteX19" fmla="*/ 2840256 w 3706892"/>
              <a:gd name="connsiteY19" fmla="*/ 1354207 h 2929890"/>
              <a:gd name="connsiteX20" fmla="*/ 3706892 w 3706892"/>
              <a:gd name="connsiteY20" fmla="*/ 1945086 h 2929890"/>
              <a:gd name="connsiteX21" fmla="*/ 3417775 w 3706892"/>
              <a:gd name="connsiteY21" fmla="*/ 2110295 h 2929890"/>
              <a:gd name="connsiteX22" fmla="*/ 3459078 w 3706892"/>
              <a:gd name="connsiteY22" fmla="*/ 2425226 h 2929890"/>
              <a:gd name="connsiteX23" fmla="*/ 3339559 w 3706892"/>
              <a:gd name="connsiteY23" fmla="*/ 2364335 h 2929890"/>
              <a:gd name="connsiteX24" fmla="*/ 3454704 w 3706892"/>
              <a:gd name="connsiteY24" fmla="*/ 2418032 h 2929890"/>
              <a:gd name="connsiteX25" fmla="*/ 3414543 w 3706892"/>
              <a:gd name="connsiteY25" fmla="*/ 2111796 h 2929890"/>
              <a:gd name="connsiteX26" fmla="*/ 3695677 w 3706892"/>
              <a:gd name="connsiteY26" fmla="*/ 1951148 h 2929890"/>
              <a:gd name="connsiteX27" fmla="*/ 2837279 w 3706892"/>
              <a:gd name="connsiteY27" fmla="*/ 1357399 h 2929890"/>
              <a:gd name="connsiteX28" fmla="*/ 2840256 w 3706892"/>
              <a:gd name="connsiteY28" fmla="*/ 1354207 h 2929890"/>
              <a:gd name="connsiteX29" fmla="*/ 861369 w 3706892"/>
              <a:gd name="connsiteY29" fmla="*/ 1352646 h 2929890"/>
              <a:gd name="connsiteX30" fmla="*/ 865801 w 3706892"/>
              <a:gd name="connsiteY30" fmla="*/ 1357399 h 2929890"/>
              <a:gd name="connsiteX31" fmla="*/ 9024 w 3706892"/>
              <a:gd name="connsiteY31" fmla="*/ 1950243 h 2929890"/>
              <a:gd name="connsiteX32" fmla="*/ 0 w 3706892"/>
              <a:gd name="connsiteY32" fmla="*/ 1945086 h 2929890"/>
              <a:gd name="connsiteX33" fmla="*/ 861369 w 3706892"/>
              <a:gd name="connsiteY33" fmla="*/ 1352646 h 2929890"/>
              <a:gd name="connsiteX34" fmla="*/ 1853446 w 3706892"/>
              <a:gd name="connsiteY34" fmla="*/ 0 h 2929890"/>
              <a:gd name="connsiteX35" fmla="*/ 2648518 w 3706892"/>
              <a:gd name="connsiteY35" fmla="*/ 587269 h 2929890"/>
              <a:gd name="connsiteX36" fmla="*/ 2304792 w 3706892"/>
              <a:gd name="connsiteY36" fmla="*/ 587269 h 2929890"/>
              <a:gd name="connsiteX37" fmla="*/ 2762193 w 3706892"/>
              <a:gd name="connsiteY37" fmla="*/ 1283732 h 2929890"/>
              <a:gd name="connsiteX38" fmla="*/ 2437219 w 3706892"/>
              <a:gd name="connsiteY38" fmla="*/ 1344744 h 2929890"/>
              <a:gd name="connsiteX39" fmla="*/ 2396648 w 3706892"/>
              <a:gd name="connsiteY39" fmla="*/ 1693627 h 2929890"/>
              <a:gd name="connsiteX40" fmla="*/ 2138691 w 3706892"/>
              <a:gd name="connsiteY40" fmla="*/ 1445558 h 2929890"/>
              <a:gd name="connsiteX41" fmla="*/ 2138691 w 3706892"/>
              <a:gd name="connsiteY41" fmla="*/ 1812263 h 2929890"/>
              <a:gd name="connsiteX42" fmla="*/ 1853446 w 3706892"/>
              <a:gd name="connsiteY42" fmla="*/ 1606167 h 2929890"/>
              <a:gd name="connsiteX43" fmla="*/ 1570783 w 3706892"/>
              <a:gd name="connsiteY43" fmla="*/ 1810397 h 2929890"/>
              <a:gd name="connsiteX44" fmla="*/ 1570783 w 3706892"/>
              <a:gd name="connsiteY44" fmla="*/ 1441738 h 2929890"/>
              <a:gd name="connsiteX45" fmla="*/ 1569492 w 3706892"/>
              <a:gd name="connsiteY45" fmla="*/ 1444294 h 2929890"/>
              <a:gd name="connsiteX46" fmla="*/ 1306923 w 3706892"/>
              <a:gd name="connsiteY46" fmla="*/ 1697840 h 2929890"/>
              <a:gd name="connsiteX47" fmla="*/ 1265861 w 3706892"/>
              <a:gd name="connsiteY47" fmla="*/ 1344744 h 2929890"/>
              <a:gd name="connsiteX48" fmla="*/ 939633 w 3706892"/>
              <a:gd name="connsiteY48" fmla="*/ 1283497 h 2929890"/>
              <a:gd name="connsiteX49" fmla="*/ 1402101 w 3706892"/>
              <a:gd name="connsiteY49" fmla="*/ 587269 h 2929890"/>
              <a:gd name="connsiteX50" fmla="*/ 1058375 w 3706892"/>
              <a:gd name="connsiteY50" fmla="*/ 587269 h 2929890"/>
              <a:gd name="connsiteX51" fmla="*/ 1853446 w 3706892"/>
              <a:gd name="connsiteY51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2929545 h 2929890"/>
              <a:gd name="connsiteX9" fmla="*/ 1570783 w 3706892"/>
              <a:gd name="connsiteY9" fmla="*/ 2929890 h 2929890"/>
              <a:gd name="connsiteX10" fmla="*/ 2472208 w 3706892"/>
              <a:gd name="connsiteY10" fmla="*/ 1748890 h 2929890"/>
              <a:gd name="connsiteX11" fmla="*/ 2750047 w 3706892"/>
              <a:gd name="connsiteY11" fmla="*/ 1991075 h 2929890"/>
              <a:gd name="connsiteX12" fmla="*/ 2465482 w 3706892"/>
              <a:gd name="connsiteY12" fmla="*/ 1756102 h 2929890"/>
              <a:gd name="connsiteX13" fmla="*/ 2472208 w 3706892"/>
              <a:gd name="connsiteY13" fmla="*/ 1748890 h 2929890"/>
              <a:gd name="connsiteX14" fmla="*/ 1230873 w 3706892"/>
              <a:gd name="connsiteY14" fmla="*/ 1748890 h 2929890"/>
              <a:gd name="connsiteX15" fmla="*/ 1239735 w 3706892"/>
              <a:gd name="connsiteY15" fmla="*/ 1758393 h 2929890"/>
              <a:gd name="connsiteX16" fmla="*/ 876898 w 3706892"/>
              <a:gd name="connsiteY16" fmla="*/ 2049759 h 2929890"/>
              <a:gd name="connsiteX17" fmla="*/ 1230873 w 3706892"/>
              <a:gd name="connsiteY17" fmla="*/ 1748890 h 2929890"/>
              <a:gd name="connsiteX18" fmla="*/ 2840256 w 3706892"/>
              <a:gd name="connsiteY18" fmla="*/ 1354207 h 2929890"/>
              <a:gd name="connsiteX19" fmla="*/ 3706892 w 3706892"/>
              <a:gd name="connsiteY19" fmla="*/ 1945086 h 2929890"/>
              <a:gd name="connsiteX20" fmla="*/ 3417775 w 3706892"/>
              <a:gd name="connsiteY20" fmla="*/ 2110295 h 2929890"/>
              <a:gd name="connsiteX21" fmla="*/ 3459078 w 3706892"/>
              <a:gd name="connsiteY21" fmla="*/ 2425226 h 2929890"/>
              <a:gd name="connsiteX22" fmla="*/ 3339559 w 3706892"/>
              <a:gd name="connsiteY22" fmla="*/ 2364335 h 2929890"/>
              <a:gd name="connsiteX23" fmla="*/ 3454704 w 3706892"/>
              <a:gd name="connsiteY23" fmla="*/ 2418032 h 2929890"/>
              <a:gd name="connsiteX24" fmla="*/ 3414543 w 3706892"/>
              <a:gd name="connsiteY24" fmla="*/ 2111796 h 2929890"/>
              <a:gd name="connsiteX25" fmla="*/ 3695677 w 3706892"/>
              <a:gd name="connsiteY25" fmla="*/ 1951148 h 2929890"/>
              <a:gd name="connsiteX26" fmla="*/ 2837279 w 3706892"/>
              <a:gd name="connsiteY26" fmla="*/ 1357399 h 2929890"/>
              <a:gd name="connsiteX27" fmla="*/ 2840256 w 3706892"/>
              <a:gd name="connsiteY27" fmla="*/ 1354207 h 2929890"/>
              <a:gd name="connsiteX28" fmla="*/ 861369 w 3706892"/>
              <a:gd name="connsiteY28" fmla="*/ 1352646 h 2929890"/>
              <a:gd name="connsiteX29" fmla="*/ 865801 w 3706892"/>
              <a:gd name="connsiteY29" fmla="*/ 1357399 h 2929890"/>
              <a:gd name="connsiteX30" fmla="*/ 9024 w 3706892"/>
              <a:gd name="connsiteY30" fmla="*/ 1950243 h 2929890"/>
              <a:gd name="connsiteX31" fmla="*/ 0 w 3706892"/>
              <a:gd name="connsiteY31" fmla="*/ 1945086 h 2929890"/>
              <a:gd name="connsiteX32" fmla="*/ 861369 w 3706892"/>
              <a:gd name="connsiteY32" fmla="*/ 1352646 h 2929890"/>
              <a:gd name="connsiteX33" fmla="*/ 1853446 w 3706892"/>
              <a:gd name="connsiteY33" fmla="*/ 0 h 2929890"/>
              <a:gd name="connsiteX34" fmla="*/ 2648518 w 3706892"/>
              <a:gd name="connsiteY34" fmla="*/ 587269 h 2929890"/>
              <a:gd name="connsiteX35" fmla="*/ 2304792 w 3706892"/>
              <a:gd name="connsiteY35" fmla="*/ 587269 h 2929890"/>
              <a:gd name="connsiteX36" fmla="*/ 2762193 w 3706892"/>
              <a:gd name="connsiteY36" fmla="*/ 1283732 h 2929890"/>
              <a:gd name="connsiteX37" fmla="*/ 2437219 w 3706892"/>
              <a:gd name="connsiteY37" fmla="*/ 1344744 h 2929890"/>
              <a:gd name="connsiteX38" fmla="*/ 2396648 w 3706892"/>
              <a:gd name="connsiteY38" fmla="*/ 1693627 h 2929890"/>
              <a:gd name="connsiteX39" fmla="*/ 2138691 w 3706892"/>
              <a:gd name="connsiteY39" fmla="*/ 1445558 h 2929890"/>
              <a:gd name="connsiteX40" fmla="*/ 2138691 w 3706892"/>
              <a:gd name="connsiteY40" fmla="*/ 1812263 h 2929890"/>
              <a:gd name="connsiteX41" fmla="*/ 1853446 w 3706892"/>
              <a:gd name="connsiteY41" fmla="*/ 1606167 h 2929890"/>
              <a:gd name="connsiteX42" fmla="*/ 1570783 w 3706892"/>
              <a:gd name="connsiteY42" fmla="*/ 1810397 h 2929890"/>
              <a:gd name="connsiteX43" fmla="*/ 1570783 w 3706892"/>
              <a:gd name="connsiteY43" fmla="*/ 1441738 h 2929890"/>
              <a:gd name="connsiteX44" fmla="*/ 1569492 w 3706892"/>
              <a:gd name="connsiteY44" fmla="*/ 1444294 h 2929890"/>
              <a:gd name="connsiteX45" fmla="*/ 1306923 w 3706892"/>
              <a:gd name="connsiteY45" fmla="*/ 1697840 h 2929890"/>
              <a:gd name="connsiteX46" fmla="*/ 1265861 w 3706892"/>
              <a:gd name="connsiteY46" fmla="*/ 1344744 h 2929890"/>
              <a:gd name="connsiteX47" fmla="*/ 939633 w 3706892"/>
              <a:gd name="connsiteY47" fmla="*/ 1283497 h 2929890"/>
              <a:gd name="connsiteX48" fmla="*/ 1402101 w 3706892"/>
              <a:gd name="connsiteY48" fmla="*/ 587269 h 2929890"/>
              <a:gd name="connsiteX49" fmla="*/ 1058375 w 3706892"/>
              <a:gd name="connsiteY49" fmla="*/ 587269 h 2929890"/>
              <a:gd name="connsiteX50" fmla="*/ 1853446 w 3706892"/>
              <a:gd name="connsiteY50" fmla="*/ 0 h 2929890"/>
              <a:gd name="connsiteX0" fmla="*/ 381987 w 3706892"/>
              <a:gd name="connsiteY0" fmla="*/ 2355724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381987 w 3706892"/>
              <a:gd name="connsiteY3" fmla="*/ 2355724 h 2425226"/>
              <a:gd name="connsiteX4" fmla="*/ 454392 w 3706892"/>
              <a:gd name="connsiteY4" fmla="*/ 2318189 h 2425226"/>
              <a:gd name="connsiteX5" fmla="*/ 452772 w 3706892"/>
              <a:gd name="connsiteY5" fmla="*/ 2319057 h 2425226"/>
              <a:gd name="connsiteX6" fmla="*/ 454392 w 3706892"/>
              <a:gd name="connsiteY6" fmla="*/ 2318189 h 2425226"/>
              <a:gd name="connsiteX7" fmla="*/ 2472208 w 3706892"/>
              <a:gd name="connsiteY7" fmla="*/ 1748890 h 2425226"/>
              <a:gd name="connsiteX8" fmla="*/ 2750047 w 3706892"/>
              <a:gd name="connsiteY8" fmla="*/ 1991075 h 2425226"/>
              <a:gd name="connsiteX9" fmla="*/ 2465482 w 3706892"/>
              <a:gd name="connsiteY9" fmla="*/ 1756102 h 2425226"/>
              <a:gd name="connsiteX10" fmla="*/ 2472208 w 3706892"/>
              <a:gd name="connsiteY10" fmla="*/ 1748890 h 2425226"/>
              <a:gd name="connsiteX11" fmla="*/ 1230873 w 3706892"/>
              <a:gd name="connsiteY11" fmla="*/ 1748890 h 2425226"/>
              <a:gd name="connsiteX12" fmla="*/ 1239735 w 3706892"/>
              <a:gd name="connsiteY12" fmla="*/ 1758393 h 2425226"/>
              <a:gd name="connsiteX13" fmla="*/ 876898 w 3706892"/>
              <a:gd name="connsiteY13" fmla="*/ 2049759 h 2425226"/>
              <a:gd name="connsiteX14" fmla="*/ 1230873 w 3706892"/>
              <a:gd name="connsiteY14" fmla="*/ 1748890 h 2425226"/>
              <a:gd name="connsiteX15" fmla="*/ 2840256 w 3706892"/>
              <a:gd name="connsiteY15" fmla="*/ 1354207 h 2425226"/>
              <a:gd name="connsiteX16" fmla="*/ 3706892 w 3706892"/>
              <a:gd name="connsiteY16" fmla="*/ 1945086 h 2425226"/>
              <a:gd name="connsiteX17" fmla="*/ 3417775 w 3706892"/>
              <a:gd name="connsiteY17" fmla="*/ 2110295 h 2425226"/>
              <a:gd name="connsiteX18" fmla="*/ 3459078 w 3706892"/>
              <a:gd name="connsiteY18" fmla="*/ 2425226 h 2425226"/>
              <a:gd name="connsiteX19" fmla="*/ 3339559 w 3706892"/>
              <a:gd name="connsiteY19" fmla="*/ 2364335 h 2425226"/>
              <a:gd name="connsiteX20" fmla="*/ 3454704 w 3706892"/>
              <a:gd name="connsiteY20" fmla="*/ 2418032 h 2425226"/>
              <a:gd name="connsiteX21" fmla="*/ 3414543 w 3706892"/>
              <a:gd name="connsiteY21" fmla="*/ 2111796 h 2425226"/>
              <a:gd name="connsiteX22" fmla="*/ 3695677 w 3706892"/>
              <a:gd name="connsiteY22" fmla="*/ 1951148 h 2425226"/>
              <a:gd name="connsiteX23" fmla="*/ 2837279 w 3706892"/>
              <a:gd name="connsiteY23" fmla="*/ 1357399 h 2425226"/>
              <a:gd name="connsiteX24" fmla="*/ 2840256 w 3706892"/>
              <a:gd name="connsiteY24" fmla="*/ 1354207 h 2425226"/>
              <a:gd name="connsiteX25" fmla="*/ 861369 w 3706892"/>
              <a:gd name="connsiteY25" fmla="*/ 1352646 h 2425226"/>
              <a:gd name="connsiteX26" fmla="*/ 865801 w 3706892"/>
              <a:gd name="connsiteY26" fmla="*/ 1357399 h 2425226"/>
              <a:gd name="connsiteX27" fmla="*/ 9024 w 3706892"/>
              <a:gd name="connsiteY27" fmla="*/ 1950243 h 2425226"/>
              <a:gd name="connsiteX28" fmla="*/ 0 w 3706892"/>
              <a:gd name="connsiteY28" fmla="*/ 1945086 h 2425226"/>
              <a:gd name="connsiteX29" fmla="*/ 861369 w 3706892"/>
              <a:gd name="connsiteY29" fmla="*/ 1352646 h 2425226"/>
              <a:gd name="connsiteX30" fmla="*/ 1853446 w 3706892"/>
              <a:gd name="connsiteY30" fmla="*/ 0 h 2425226"/>
              <a:gd name="connsiteX31" fmla="*/ 2648518 w 3706892"/>
              <a:gd name="connsiteY31" fmla="*/ 587269 h 2425226"/>
              <a:gd name="connsiteX32" fmla="*/ 2304792 w 3706892"/>
              <a:gd name="connsiteY32" fmla="*/ 587269 h 2425226"/>
              <a:gd name="connsiteX33" fmla="*/ 2762193 w 3706892"/>
              <a:gd name="connsiteY33" fmla="*/ 1283732 h 2425226"/>
              <a:gd name="connsiteX34" fmla="*/ 2437219 w 3706892"/>
              <a:gd name="connsiteY34" fmla="*/ 1344744 h 2425226"/>
              <a:gd name="connsiteX35" fmla="*/ 2396648 w 3706892"/>
              <a:gd name="connsiteY35" fmla="*/ 1693627 h 2425226"/>
              <a:gd name="connsiteX36" fmla="*/ 2138691 w 3706892"/>
              <a:gd name="connsiteY36" fmla="*/ 1445558 h 2425226"/>
              <a:gd name="connsiteX37" fmla="*/ 2138691 w 3706892"/>
              <a:gd name="connsiteY37" fmla="*/ 1812263 h 2425226"/>
              <a:gd name="connsiteX38" fmla="*/ 1853446 w 3706892"/>
              <a:gd name="connsiteY38" fmla="*/ 1606167 h 2425226"/>
              <a:gd name="connsiteX39" fmla="*/ 1570783 w 3706892"/>
              <a:gd name="connsiteY39" fmla="*/ 1810397 h 2425226"/>
              <a:gd name="connsiteX40" fmla="*/ 1570783 w 3706892"/>
              <a:gd name="connsiteY40" fmla="*/ 1441738 h 2425226"/>
              <a:gd name="connsiteX41" fmla="*/ 1569492 w 3706892"/>
              <a:gd name="connsiteY41" fmla="*/ 1444294 h 2425226"/>
              <a:gd name="connsiteX42" fmla="*/ 1306923 w 3706892"/>
              <a:gd name="connsiteY42" fmla="*/ 1697840 h 2425226"/>
              <a:gd name="connsiteX43" fmla="*/ 1265861 w 3706892"/>
              <a:gd name="connsiteY43" fmla="*/ 1344744 h 2425226"/>
              <a:gd name="connsiteX44" fmla="*/ 939633 w 3706892"/>
              <a:gd name="connsiteY44" fmla="*/ 1283497 h 2425226"/>
              <a:gd name="connsiteX45" fmla="*/ 1402101 w 3706892"/>
              <a:gd name="connsiteY45" fmla="*/ 587269 h 2425226"/>
              <a:gd name="connsiteX46" fmla="*/ 1058375 w 3706892"/>
              <a:gd name="connsiteY46" fmla="*/ 587269 h 2425226"/>
              <a:gd name="connsiteX47" fmla="*/ 1853446 w 3706892"/>
              <a:gd name="connsiteY47" fmla="*/ 0 h 2425226"/>
              <a:gd name="connsiteX0" fmla="*/ 248783 w 3706892"/>
              <a:gd name="connsiteY0" fmla="*/ 2417842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454392 w 3706892"/>
              <a:gd name="connsiteY3" fmla="*/ 2318189 h 2425226"/>
              <a:gd name="connsiteX4" fmla="*/ 452772 w 3706892"/>
              <a:gd name="connsiteY4" fmla="*/ 2319057 h 2425226"/>
              <a:gd name="connsiteX5" fmla="*/ 454392 w 3706892"/>
              <a:gd name="connsiteY5" fmla="*/ 2318189 h 2425226"/>
              <a:gd name="connsiteX6" fmla="*/ 2472208 w 3706892"/>
              <a:gd name="connsiteY6" fmla="*/ 1748890 h 2425226"/>
              <a:gd name="connsiteX7" fmla="*/ 2750047 w 3706892"/>
              <a:gd name="connsiteY7" fmla="*/ 1991075 h 2425226"/>
              <a:gd name="connsiteX8" fmla="*/ 2465482 w 3706892"/>
              <a:gd name="connsiteY8" fmla="*/ 1756102 h 2425226"/>
              <a:gd name="connsiteX9" fmla="*/ 2472208 w 3706892"/>
              <a:gd name="connsiteY9" fmla="*/ 1748890 h 2425226"/>
              <a:gd name="connsiteX10" fmla="*/ 1230873 w 3706892"/>
              <a:gd name="connsiteY10" fmla="*/ 1748890 h 2425226"/>
              <a:gd name="connsiteX11" fmla="*/ 1239735 w 3706892"/>
              <a:gd name="connsiteY11" fmla="*/ 1758393 h 2425226"/>
              <a:gd name="connsiteX12" fmla="*/ 876898 w 3706892"/>
              <a:gd name="connsiteY12" fmla="*/ 2049759 h 2425226"/>
              <a:gd name="connsiteX13" fmla="*/ 1230873 w 3706892"/>
              <a:gd name="connsiteY13" fmla="*/ 1748890 h 2425226"/>
              <a:gd name="connsiteX14" fmla="*/ 2840256 w 3706892"/>
              <a:gd name="connsiteY14" fmla="*/ 1354207 h 2425226"/>
              <a:gd name="connsiteX15" fmla="*/ 3706892 w 3706892"/>
              <a:gd name="connsiteY15" fmla="*/ 1945086 h 2425226"/>
              <a:gd name="connsiteX16" fmla="*/ 3417775 w 3706892"/>
              <a:gd name="connsiteY16" fmla="*/ 2110295 h 2425226"/>
              <a:gd name="connsiteX17" fmla="*/ 3459078 w 3706892"/>
              <a:gd name="connsiteY17" fmla="*/ 2425226 h 2425226"/>
              <a:gd name="connsiteX18" fmla="*/ 3339559 w 3706892"/>
              <a:gd name="connsiteY18" fmla="*/ 2364335 h 2425226"/>
              <a:gd name="connsiteX19" fmla="*/ 3454704 w 3706892"/>
              <a:gd name="connsiteY19" fmla="*/ 2418032 h 2425226"/>
              <a:gd name="connsiteX20" fmla="*/ 3414543 w 3706892"/>
              <a:gd name="connsiteY20" fmla="*/ 2111796 h 2425226"/>
              <a:gd name="connsiteX21" fmla="*/ 3695677 w 3706892"/>
              <a:gd name="connsiteY21" fmla="*/ 1951148 h 2425226"/>
              <a:gd name="connsiteX22" fmla="*/ 2837279 w 3706892"/>
              <a:gd name="connsiteY22" fmla="*/ 1357399 h 2425226"/>
              <a:gd name="connsiteX23" fmla="*/ 2840256 w 3706892"/>
              <a:gd name="connsiteY23" fmla="*/ 1354207 h 2425226"/>
              <a:gd name="connsiteX24" fmla="*/ 861369 w 3706892"/>
              <a:gd name="connsiteY24" fmla="*/ 1352646 h 2425226"/>
              <a:gd name="connsiteX25" fmla="*/ 865801 w 3706892"/>
              <a:gd name="connsiteY25" fmla="*/ 1357399 h 2425226"/>
              <a:gd name="connsiteX26" fmla="*/ 9024 w 3706892"/>
              <a:gd name="connsiteY26" fmla="*/ 1950243 h 2425226"/>
              <a:gd name="connsiteX27" fmla="*/ 0 w 3706892"/>
              <a:gd name="connsiteY27" fmla="*/ 1945086 h 2425226"/>
              <a:gd name="connsiteX28" fmla="*/ 861369 w 3706892"/>
              <a:gd name="connsiteY28" fmla="*/ 1352646 h 2425226"/>
              <a:gd name="connsiteX29" fmla="*/ 1853446 w 3706892"/>
              <a:gd name="connsiteY29" fmla="*/ 0 h 2425226"/>
              <a:gd name="connsiteX30" fmla="*/ 2648518 w 3706892"/>
              <a:gd name="connsiteY30" fmla="*/ 587269 h 2425226"/>
              <a:gd name="connsiteX31" fmla="*/ 2304792 w 3706892"/>
              <a:gd name="connsiteY31" fmla="*/ 587269 h 2425226"/>
              <a:gd name="connsiteX32" fmla="*/ 2762193 w 3706892"/>
              <a:gd name="connsiteY32" fmla="*/ 1283732 h 2425226"/>
              <a:gd name="connsiteX33" fmla="*/ 2437219 w 3706892"/>
              <a:gd name="connsiteY33" fmla="*/ 1344744 h 2425226"/>
              <a:gd name="connsiteX34" fmla="*/ 2396648 w 3706892"/>
              <a:gd name="connsiteY34" fmla="*/ 1693627 h 2425226"/>
              <a:gd name="connsiteX35" fmla="*/ 2138691 w 3706892"/>
              <a:gd name="connsiteY35" fmla="*/ 1445558 h 2425226"/>
              <a:gd name="connsiteX36" fmla="*/ 2138691 w 3706892"/>
              <a:gd name="connsiteY36" fmla="*/ 1812263 h 2425226"/>
              <a:gd name="connsiteX37" fmla="*/ 1853446 w 3706892"/>
              <a:gd name="connsiteY37" fmla="*/ 1606167 h 2425226"/>
              <a:gd name="connsiteX38" fmla="*/ 1570783 w 3706892"/>
              <a:gd name="connsiteY38" fmla="*/ 1810397 h 2425226"/>
              <a:gd name="connsiteX39" fmla="*/ 1570783 w 3706892"/>
              <a:gd name="connsiteY39" fmla="*/ 1441738 h 2425226"/>
              <a:gd name="connsiteX40" fmla="*/ 1569492 w 3706892"/>
              <a:gd name="connsiteY40" fmla="*/ 1444294 h 2425226"/>
              <a:gd name="connsiteX41" fmla="*/ 1306923 w 3706892"/>
              <a:gd name="connsiteY41" fmla="*/ 1697840 h 2425226"/>
              <a:gd name="connsiteX42" fmla="*/ 1265861 w 3706892"/>
              <a:gd name="connsiteY42" fmla="*/ 1344744 h 2425226"/>
              <a:gd name="connsiteX43" fmla="*/ 939633 w 3706892"/>
              <a:gd name="connsiteY43" fmla="*/ 1283497 h 2425226"/>
              <a:gd name="connsiteX44" fmla="*/ 1402101 w 3706892"/>
              <a:gd name="connsiteY44" fmla="*/ 587269 h 2425226"/>
              <a:gd name="connsiteX45" fmla="*/ 1058375 w 3706892"/>
              <a:gd name="connsiteY45" fmla="*/ 587269 h 2425226"/>
              <a:gd name="connsiteX46" fmla="*/ 1853446 w 3706892"/>
              <a:gd name="connsiteY46" fmla="*/ 0 h 2425226"/>
              <a:gd name="connsiteX0" fmla="*/ 454392 w 3706892"/>
              <a:gd name="connsiteY0" fmla="*/ 2318189 h 2425226"/>
              <a:gd name="connsiteX1" fmla="*/ 452772 w 3706892"/>
              <a:gd name="connsiteY1" fmla="*/ 2319057 h 2425226"/>
              <a:gd name="connsiteX2" fmla="*/ 454392 w 3706892"/>
              <a:gd name="connsiteY2" fmla="*/ 2318189 h 2425226"/>
              <a:gd name="connsiteX3" fmla="*/ 2472208 w 3706892"/>
              <a:gd name="connsiteY3" fmla="*/ 1748890 h 2425226"/>
              <a:gd name="connsiteX4" fmla="*/ 2750047 w 3706892"/>
              <a:gd name="connsiteY4" fmla="*/ 1991075 h 2425226"/>
              <a:gd name="connsiteX5" fmla="*/ 2465482 w 3706892"/>
              <a:gd name="connsiteY5" fmla="*/ 1756102 h 2425226"/>
              <a:gd name="connsiteX6" fmla="*/ 2472208 w 3706892"/>
              <a:gd name="connsiteY6" fmla="*/ 1748890 h 2425226"/>
              <a:gd name="connsiteX7" fmla="*/ 1230873 w 3706892"/>
              <a:gd name="connsiteY7" fmla="*/ 1748890 h 2425226"/>
              <a:gd name="connsiteX8" fmla="*/ 1239735 w 3706892"/>
              <a:gd name="connsiteY8" fmla="*/ 1758393 h 2425226"/>
              <a:gd name="connsiteX9" fmla="*/ 876898 w 3706892"/>
              <a:gd name="connsiteY9" fmla="*/ 2049759 h 2425226"/>
              <a:gd name="connsiteX10" fmla="*/ 1230873 w 3706892"/>
              <a:gd name="connsiteY10" fmla="*/ 1748890 h 2425226"/>
              <a:gd name="connsiteX11" fmla="*/ 2840256 w 3706892"/>
              <a:gd name="connsiteY11" fmla="*/ 1354207 h 2425226"/>
              <a:gd name="connsiteX12" fmla="*/ 3706892 w 3706892"/>
              <a:gd name="connsiteY12" fmla="*/ 1945086 h 2425226"/>
              <a:gd name="connsiteX13" fmla="*/ 3417775 w 3706892"/>
              <a:gd name="connsiteY13" fmla="*/ 2110295 h 2425226"/>
              <a:gd name="connsiteX14" fmla="*/ 3459078 w 3706892"/>
              <a:gd name="connsiteY14" fmla="*/ 2425226 h 2425226"/>
              <a:gd name="connsiteX15" fmla="*/ 3339559 w 3706892"/>
              <a:gd name="connsiteY15" fmla="*/ 2364335 h 2425226"/>
              <a:gd name="connsiteX16" fmla="*/ 3454704 w 3706892"/>
              <a:gd name="connsiteY16" fmla="*/ 2418032 h 2425226"/>
              <a:gd name="connsiteX17" fmla="*/ 3414543 w 3706892"/>
              <a:gd name="connsiteY17" fmla="*/ 2111796 h 2425226"/>
              <a:gd name="connsiteX18" fmla="*/ 3695677 w 3706892"/>
              <a:gd name="connsiteY18" fmla="*/ 1951148 h 2425226"/>
              <a:gd name="connsiteX19" fmla="*/ 2837279 w 3706892"/>
              <a:gd name="connsiteY19" fmla="*/ 1357399 h 2425226"/>
              <a:gd name="connsiteX20" fmla="*/ 2840256 w 3706892"/>
              <a:gd name="connsiteY20" fmla="*/ 1354207 h 2425226"/>
              <a:gd name="connsiteX21" fmla="*/ 861369 w 3706892"/>
              <a:gd name="connsiteY21" fmla="*/ 1352646 h 2425226"/>
              <a:gd name="connsiteX22" fmla="*/ 865801 w 3706892"/>
              <a:gd name="connsiteY22" fmla="*/ 1357399 h 2425226"/>
              <a:gd name="connsiteX23" fmla="*/ 9024 w 3706892"/>
              <a:gd name="connsiteY23" fmla="*/ 1950243 h 2425226"/>
              <a:gd name="connsiteX24" fmla="*/ 0 w 3706892"/>
              <a:gd name="connsiteY24" fmla="*/ 1945086 h 2425226"/>
              <a:gd name="connsiteX25" fmla="*/ 861369 w 3706892"/>
              <a:gd name="connsiteY25" fmla="*/ 1352646 h 2425226"/>
              <a:gd name="connsiteX26" fmla="*/ 1853446 w 3706892"/>
              <a:gd name="connsiteY26" fmla="*/ 0 h 2425226"/>
              <a:gd name="connsiteX27" fmla="*/ 2648518 w 3706892"/>
              <a:gd name="connsiteY27" fmla="*/ 587269 h 2425226"/>
              <a:gd name="connsiteX28" fmla="*/ 2304792 w 3706892"/>
              <a:gd name="connsiteY28" fmla="*/ 587269 h 2425226"/>
              <a:gd name="connsiteX29" fmla="*/ 2762193 w 3706892"/>
              <a:gd name="connsiteY29" fmla="*/ 1283732 h 2425226"/>
              <a:gd name="connsiteX30" fmla="*/ 2437219 w 3706892"/>
              <a:gd name="connsiteY30" fmla="*/ 1344744 h 2425226"/>
              <a:gd name="connsiteX31" fmla="*/ 2396648 w 3706892"/>
              <a:gd name="connsiteY31" fmla="*/ 1693627 h 2425226"/>
              <a:gd name="connsiteX32" fmla="*/ 2138691 w 3706892"/>
              <a:gd name="connsiteY32" fmla="*/ 1445558 h 2425226"/>
              <a:gd name="connsiteX33" fmla="*/ 2138691 w 3706892"/>
              <a:gd name="connsiteY33" fmla="*/ 1812263 h 2425226"/>
              <a:gd name="connsiteX34" fmla="*/ 1853446 w 3706892"/>
              <a:gd name="connsiteY34" fmla="*/ 1606167 h 2425226"/>
              <a:gd name="connsiteX35" fmla="*/ 1570783 w 3706892"/>
              <a:gd name="connsiteY35" fmla="*/ 1810397 h 2425226"/>
              <a:gd name="connsiteX36" fmla="*/ 1570783 w 3706892"/>
              <a:gd name="connsiteY36" fmla="*/ 1441738 h 2425226"/>
              <a:gd name="connsiteX37" fmla="*/ 1569492 w 3706892"/>
              <a:gd name="connsiteY37" fmla="*/ 1444294 h 2425226"/>
              <a:gd name="connsiteX38" fmla="*/ 1306923 w 3706892"/>
              <a:gd name="connsiteY38" fmla="*/ 1697840 h 2425226"/>
              <a:gd name="connsiteX39" fmla="*/ 1265861 w 3706892"/>
              <a:gd name="connsiteY39" fmla="*/ 1344744 h 2425226"/>
              <a:gd name="connsiteX40" fmla="*/ 939633 w 3706892"/>
              <a:gd name="connsiteY40" fmla="*/ 1283497 h 2425226"/>
              <a:gd name="connsiteX41" fmla="*/ 1402101 w 3706892"/>
              <a:gd name="connsiteY41" fmla="*/ 587269 h 2425226"/>
              <a:gd name="connsiteX42" fmla="*/ 1058375 w 3706892"/>
              <a:gd name="connsiteY42" fmla="*/ 587269 h 2425226"/>
              <a:gd name="connsiteX43" fmla="*/ 1853446 w 3706892"/>
              <a:gd name="connsiteY43" fmla="*/ 0 h 2425226"/>
              <a:gd name="connsiteX0" fmla="*/ 2472208 w 3706892"/>
              <a:gd name="connsiteY0" fmla="*/ 1748890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2472208 w 3706892"/>
              <a:gd name="connsiteY3" fmla="*/ 1748890 h 2425226"/>
              <a:gd name="connsiteX4" fmla="*/ 1230873 w 3706892"/>
              <a:gd name="connsiteY4" fmla="*/ 1748890 h 2425226"/>
              <a:gd name="connsiteX5" fmla="*/ 1239735 w 3706892"/>
              <a:gd name="connsiteY5" fmla="*/ 1758393 h 2425226"/>
              <a:gd name="connsiteX6" fmla="*/ 876898 w 3706892"/>
              <a:gd name="connsiteY6" fmla="*/ 2049759 h 2425226"/>
              <a:gd name="connsiteX7" fmla="*/ 1230873 w 3706892"/>
              <a:gd name="connsiteY7" fmla="*/ 1748890 h 2425226"/>
              <a:gd name="connsiteX8" fmla="*/ 2840256 w 3706892"/>
              <a:gd name="connsiteY8" fmla="*/ 1354207 h 2425226"/>
              <a:gd name="connsiteX9" fmla="*/ 3706892 w 3706892"/>
              <a:gd name="connsiteY9" fmla="*/ 1945086 h 2425226"/>
              <a:gd name="connsiteX10" fmla="*/ 3417775 w 3706892"/>
              <a:gd name="connsiteY10" fmla="*/ 2110295 h 2425226"/>
              <a:gd name="connsiteX11" fmla="*/ 3459078 w 3706892"/>
              <a:gd name="connsiteY11" fmla="*/ 2425226 h 2425226"/>
              <a:gd name="connsiteX12" fmla="*/ 3339559 w 3706892"/>
              <a:gd name="connsiteY12" fmla="*/ 2364335 h 2425226"/>
              <a:gd name="connsiteX13" fmla="*/ 3454704 w 3706892"/>
              <a:gd name="connsiteY13" fmla="*/ 2418032 h 2425226"/>
              <a:gd name="connsiteX14" fmla="*/ 3414543 w 3706892"/>
              <a:gd name="connsiteY14" fmla="*/ 2111796 h 2425226"/>
              <a:gd name="connsiteX15" fmla="*/ 3695677 w 3706892"/>
              <a:gd name="connsiteY15" fmla="*/ 1951148 h 2425226"/>
              <a:gd name="connsiteX16" fmla="*/ 2837279 w 3706892"/>
              <a:gd name="connsiteY16" fmla="*/ 1357399 h 2425226"/>
              <a:gd name="connsiteX17" fmla="*/ 2840256 w 3706892"/>
              <a:gd name="connsiteY17" fmla="*/ 1354207 h 2425226"/>
              <a:gd name="connsiteX18" fmla="*/ 861369 w 3706892"/>
              <a:gd name="connsiteY18" fmla="*/ 1352646 h 2425226"/>
              <a:gd name="connsiteX19" fmla="*/ 865801 w 3706892"/>
              <a:gd name="connsiteY19" fmla="*/ 1357399 h 2425226"/>
              <a:gd name="connsiteX20" fmla="*/ 9024 w 3706892"/>
              <a:gd name="connsiteY20" fmla="*/ 1950243 h 2425226"/>
              <a:gd name="connsiteX21" fmla="*/ 0 w 3706892"/>
              <a:gd name="connsiteY21" fmla="*/ 1945086 h 2425226"/>
              <a:gd name="connsiteX22" fmla="*/ 861369 w 3706892"/>
              <a:gd name="connsiteY22" fmla="*/ 1352646 h 2425226"/>
              <a:gd name="connsiteX23" fmla="*/ 1853446 w 3706892"/>
              <a:gd name="connsiteY23" fmla="*/ 0 h 2425226"/>
              <a:gd name="connsiteX24" fmla="*/ 2648518 w 3706892"/>
              <a:gd name="connsiteY24" fmla="*/ 587269 h 2425226"/>
              <a:gd name="connsiteX25" fmla="*/ 2304792 w 3706892"/>
              <a:gd name="connsiteY25" fmla="*/ 587269 h 2425226"/>
              <a:gd name="connsiteX26" fmla="*/ 2762193 w 3706892"/>
              <a:gd name="connsiteY26" fmla="*/ 1283732 h 2425226"/>
              <a:gd name="connsiteX27" fmla="*/ 2437219 w 3706892"/>
              <a:gd name="connsiteY27" fmla="*/ 1344744 h 2425226"/>
              <a:gd name="connsiteX28" fmla="*/ 2396648 w 3706892"/>
              <a:gd name="connsiteY28" fmla="*/ 1693627 h 2425226"/>
              <a:gd name="connsiteX29" fmla="*/ 2138691 w 3706892"/>
              <a:gd name="connsiteY29" fmla="*/ 1445558 h 2425226"/>
              <a:gd name="connsiteX30" fmla="*/ 2138691 w 3706892"/>
              <a:gd name="connsiteY30" fmla="*/ 1812263 h 2425226"/>
              <a:gd name="connsiteX31" fmla="*/ 1853446 w 3706892"/>
              <a:gd name="connsiteY31" fmla="*/ 1606167 h 2425226"/>
              <a:gd name="connsiteX32" fmla="*/ 1570783 w 3706892"/>
              <a:gd name="connsiteY32" fmla="*/ 1810397 h 2425226"/>
              <a:gd name="connsiteX33" fmla="*/ 1570783 w 3706892"/>
              <a:gd name="connsiteY33" fmla="*/ 1441738 h 2425226"/>
              <a:gd name="connsiteX34" fmla="*/ 1569492 w 3706892"/>
              <a:gd name="connsiteY34" fmla="*/ 1444294 h 2425226"/>
              <a:gd name="connsiteX35" fmla="*/ 1306923 w 3706892"/>
              <a:gd name="connsiteY35" fmla="*/ 1697840 h 2425226"/>
              <a:gd name="connsiteX36" fmla="*/ 1265861 w 3706892"/>
              <a:gd name="connsiteY36" fmla="*/ 1344744 h 2425226"/>
              <a:gd name="connsiteX37" fmla="*/ 939633 w 3706892"/>
              <a:gd name="connsiteY37" fmla="*/ 1283497 h 2425226"/>
              <a:gd name="connsiteX38" fmla="*/ 1402101 w 3706892"/>
              <a:gd name="connsiteY38" fmla="*/ 587269 h 2425226"/>
              <a:gd name="connsiteX39" fmla="*/ 1058375 w 3706892"/>
              <a:gd name="connsiteY39" fmla="*/ 587269 h 2425226"/>
              <a:gd name="connsiteX40" fmla="*/ 1853446 w 3706892"/>
              <a:gd name="connsiteY40" fmla="*/ 0 h 2425226"/>
              <a:gd name="connsiteX0" fmla="*/ 2465482 w 3706892"/>
              <a:gd name="connsiteY0" fmla="*/ 1756102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1230873 w 3706892"/>
              <a:gd name="connsiteY3" fmla="*/ 1748890 h 2425226"/>
              <a:gd name="connsiteX4" fmla="*/ 1239735 w 3706892"/>
              <a:gd name="connsiteY4" fmla="*/ 1758393 h 2425226"/>
              <a:gd name="connsiteX5" fmla="*/ 876898 w 3706892"/>
              <a:gd name="connsiteY5" fmla="*/ 2049759 h 2425226"/>
              <a:gd name="connsiteX6" fmla="*/ 1230873 w 3706892"/>
              <a:gd name="connsiteY6" fmla="*/ 1748890 h 2425226"/>
              <a:gd name="connsiteX7" fmla="*/ 2840256 w 3706892"/>
              <a:gd name="connsiteY7" fmla="*/ 1354207 h 2425226"/>
              <a:gd name="connsiteX8" fmla="*/ 3706892 w 3706892"/>
              <a:gd name="connsiteY8" fmla="*/ 1945086 h 2425226"/>
              <a:gd name="connsiteX9" fmla="*/ 3417775 w 3706892"/>
              <a:gd name="connsiteY9" fmla="*/ 2110295 h 2425226"/>
              <a:gd name="connsiteX10" fmla="*/ 3459078 w 3706892"/>
              <a:gd name="connsiteY10" fmla="*/ 2425226 h 2425226"/>
              <a:gd name="connsiteX11" fmla="*/ 3339559 w 3706892"/>
              <a:gd name="connsiteY11" fmla="*/ 2364335 h 2425226"/>
              <a:gd name="connsiteX12" fmla="*/ 3454704 w 3706892"/>
              <a:gd name="connsiteY12" fmla="*/ 2418032 h 2425226"/>
              <a:gd name="connsiteX13" fmla="*/ 3414543 w 3706892"/>
              <a:gd name="connsiteY13" fmla="*/ 2111796 h 2425226"/>
              <a:gd name="connsiteX14" fmla="*/ 3695677 w 3706892"/>
              <a:gd name="connsiteY14" fmla="*/ 1951148 h 2425226"/>
              <a:gd name="connsiteX15" fmla="*/ 2837279 w 3706892"/>
              <a:gd name="connsiteY15" fmla="*/ 1357399 h 2425226"/>
              <a:gd name="connsiteX16" fmla="*/ 2840256 w 3706892"/>
              <a:gd name="connsiteY16" fmla="*/ 1354207 h 2425226"/>
              <a:gd name="connsiteX17" fmla="*/ 861369 w 3706892"/>
              <a:gd name="connsiteY17" fmla="*/ 1352646 h 2425226"/>
              <a:gd name="connsiteX18" fmla="*/ 865801 w 3706892"/>
              <a:gd name="connsiteY18" fmla="*/ 1357399 h 2425226"/>
              <a:gd name="connsiteX19" fmla="*/ 9024 w 3706892"/>
              <a:gd name="connsiteY19" fmla="*/ 1950243 h 2425226"/>
              <a:gd name="connsiteX20" fmla="*/ 0 w 3706892"/>
              <a:gd name="connsiteY20" fmla="*/ 1945086 h 2425226"/>
              <a:gd name="connsiteX21" fmla="*/ 861369 w 3706892"/>
              <a:gd name="connsiteY21" fmla="*/ 1352646 h 2425226"/>
              <a:gd name="connsiteX22" fmla="*/ 1853446 w 3706892"/>
              <a:gd name="connsiteY22" fmla="*/ 0 h 2425226"/>
              <a:gd name="connsiteX23" fmla="*/ 2648518 w 3706892"/>
              <a:gd name="connsiteY23" fmla="*/ 587269 h 2425226"/>
              <a:gd name="connsiteX24" fmla="*/ 2304792 w 3706892"/>
              <a:gd name="connsiteY24" fmla="*/ 587269 h 2425226"/>
              <a:gd name="connsiteX25" fmla="*/ 2762193 w 3706892"/>
              <a:gd name="connsiteY25" fmla="*/ 1283732 h 2425226"/>
              <a:gd name="connsiteX26" fmla="*/ 2437219 w 3706892"/>
              <a:gd name="connsiteY26" fmla="*/ 1344744 h 2425226"/>
              <a:gd name="connsiteX27" fmla="*/ 2396648 w 3706892"/>
              <a:gd name="connsiteY27" fmla="*/ 1693627 h 2425226"/>
              <a:gd name="connsiteX28" fmla="*/ 2138691 w 3706892"/>
              <a:gd name="connsiteY28" fmla="*/ 1445558 h 2425226"/>
              <a:gd name="connsiteX29" fmla="*/ 2138691 w 3706892"/>
              <a:gd name="connsiteY29" fmla="*/ 1812263 h 2425226"/>
              <a:gd name="connsiteX30" fmla="*/ 1853446 w 3706892"/>
              <a:gd name="connsiteY30" fmla="*/ 1606167 h 2425226"/>
              <a:gd name="connsiteX31" fmla="*/ 1570783 w 3706892"/>
              <a:gd name="connsiteY31" fmla="*/ 1810397 h 2425226"/>
              <a:gd name="connsiteX32" fmla="*/ 1570783 w 3706892"/>
              <a:gd name="connsiteY32" fmla="*/ 1441738 h 2425226"/>
              <a:gd name="connsiteX33" fmla="*/ 1569492 w 3706892"/>
              <a:gd name="connsiteY33" fmla="*/ 1444294 h 2425226"/>
              <a:gd name="connsiteX34" fmla="*/ 1306923 w 3706892"/>
              <a:gd name="connsiteY34" fmla="*/ 1697840 h 2425226"/>
              <a:gd name="connsiteX35" fmla="*/ 1265861 w 3706892"/>
              <a:gd name="connsiteY35" fmla="*/ 1344744 h 2425226"/>
              <a:gd name="connsiteX36" fmla="*/ 939633 w 3706892"/>
              <a:gd name="connsiteY36" fmla="*/ 1283497 h 2425226"/>
              <a:gd name="connsiteX37" fmla="*/ 1402101 w 3706892"/>
              <a:gd name="connsiteY37" fmla="*/ 587269 h 2425226"/>
              <a:gd name="connsiteX38" fmla="*/ 1058375 w 3706892"/>
              <a:gd name="connsiteY38" fmla="*/ 587269 h 2425226"/>
              <a:gd name="connsiteX39" fmla="*/ 1853446 w 3706892"/>
              <a:gd name="connsiteY39" fmla="*/ 0 h 2425226"/>
              <a:gd name="connsiteX0" fmla="*/ 1230873 w 3706892"/>
              <a:gd name="connsiteY0" fmla="*/ 1748890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1230873 w 3706892"/>
              <a:gd name="connsiteY3" fmla="*/ 1748890 h 2425226"/>
              <a:gd name="connsiteX4" fmla="*/ 2840256 w 3706892"/>
              <a:gd name="connsiteY4" fmla="*/ 1354207 h 2425226"/>
              <a:gd name="connsiteX5" fmla="*/ 3706892 w 3706892"/>
              <a:gd name="connsiteY5" fmla="*/ 1945086 h 2425226"/>
              <a:gd name="connsiteX6" fmla="*/ 3417775 w 3706892"/>
              <a:gd name="connsiteY6" fmla="*/ 2110295 h 2425226"/>
              <a:gd name="connsiteX7" fmla="*/ 3459078 w 3706892"/>
              <a:gd name="connsiteY7" fmla="*/ 2425226 h 2425226"/>
              <a:gd name="connsiteX8" fmla="*/ 3339559 w 3706892"/>
              <a:gd name="connsiteY8" fmla="*/ 2364335 h 2425226"/>
              <a:gd name="connsiteX9" fmla="*/ 3454704 w 3706892"/>
              <a:gd name="connsiteY9" fmla="*/ 2418032 h 2425226"/>
              <a:gd name="connsiteX10" fmla="*/ 3414543 w 3706892"/>
              <a:gd name="connsiteY10" fmla="*/ 2111796 h 2425226"/>
              <a:gd name="connsiteX11" fmla="*/ 3695677 w 3706892"/>
              <a:gd name="connsiteY11" fmla="*/ 1951148 h 2425226"/>
              <a:gd name="connsiteX12" fmla="*/ 2837279 w 3706892"/>
              <a:gd name="connsiteY12" fmla="*/ 1357399 h 2425226"/>
              <a:gd name="connsiteX13" fmla="*/ 2840256 w 3706892"/>
              <a:gd name="connsiteY13" fmla="*/ 1354207 h 2425226"/>
              <a:gd name="connsiteX14" fmla="*/ 861369 w 3706892"/>
              <a:gd name="connsiteY14" fmla="*/ 1352646 h 2425226"/>
              <a:gd name="connsiteX15" fmla="*/ 865801 w 3706892"/>
              <a:gd name="connsiteY15" fmla="*/ 1357399 h 2425226"/>
              <a:gd name="connsiteX16" fmla="*/ 9024 w 3706892"/>
              <a:gd name="connsiteY16" fmla="*/ 1950243 h 2425226"/>
              <a:gd name="connsiteX17" fmla="*/ 0 w 3706892"/>
              <a:gd name="connsiteY17" fmla="*/ 1945086 h 2425226"/>
              <a:gd name="connsiteX18" fmla="*/ 861369 w 3706892"/>
              <a:gd name="connsiteY18" fmla="*/ 1352646 h 2425226"/>
              <a:gd name="connsiteX19" fmla="*/ 1853446 w 3706892"/>
              <a:gd name="connsiteY19" fmla="*/ 0 h 2425226"/>
              <a:gd name="connsiteX20" fmla="*/ 2648518 w 3706892"/>
              <a:gd name="connsiteY20" fmla="*/ 587269 h 2425226"/>
              <a:gd name="connsiteX21" fmla="*/ 2304792 w 3706892"/>
              <a:gd name="connsiteY21" fmla="*/ 587269 h 2425226"/>
              <a:gd name="connsiteX22" fmla="*/ 2762193 w 3706892"/>
              <a:gd name="connsiteY22" fmla="*/ 1283732 h 2425226"/>
              <a:gd name="connsiteX23" fmla="*/ 2437219 w 3706892"/>
              <a:gd name="connsiteY23" fmla="*/ 1344744 h 2425226"/>
              <a:gd name="connsiteX24" fmla="*/ 2396648 w 3706892"/>
              <a:gd name="connsiteY24" fmla="*/ 1693627 h 2425226"/>
              <a:gd name="connsiteX25" fmla="*/ 2138691 w 3706892"/>
              <a:gd name="connsiteY25" fmla="*/ 1445558 h 2425226"/>
              <a:gd name="connsiteX26" fmla="*/ 2138691 w 3706892"/>
              <a:gd name="connsiteY26" fmla="*/ 1812263 h 2425226"/>
              <a:gd name="connsiteX27" fmla="*/ 1853446 w 3706892"/>
              <a:gd name="connsiteY27" fmla="*/ 1606167 h 2425226"/>
              <a:gd name="connsiteX28" fmla="*/ 1570783 w 3706892"/>
              <a:gd name="connsiteY28" fmla="*/ 1810397 h 2425226"/>
              <a:gd name="connsiteX29" fmla="*/ 1570783 w 3706892"/>
              <a:gd name="connsiteY29" fmla="*/ 1441738 h 2425226"/>
              <a:gd name="connsiteX30" fmla="*/ 1569492 w 3706892"/>
              <a:gd name="connsiteY30" fmla="*/ 1444294 h 2425226"/>
              <a:gd name="connsiteX31" fmla="*/ 1306923 w 3706892"/>
              <a:gd name="connsiteY31" fmla="*/ 1697840 h 2425226"/>
              <a:gd name="connsiteX32" fmla="*/ 1265861 w 3706892"/>
              <a:gd name="connsiteY32" fmla="*/ 1344744 h 2425226"/>
              <a:gd name="connsiteX33" fmla="*/ 939633 w 3706892"/>
              <a:gd name="connsiteY33" fmla="*/ 1283497 h 2425226"/>
              <a:gd name="connsiteX34" fmla="*/ 1402101 w 3706892"/>
              <a:gd name="connsiteY34" fmla="*/ 587269 h 2425226"/>
              <a:gd name="connsiteX35" fmla="*/ 1058375 w 3706892"/>
              <a:gd name="connsiteY35" fmla="*/ 587269 h 2425226"/>
              <a:gd name="connsiteX36" fmla="*/ 1853446 w 3706892"/>
              <a:gd name="connsiteY36" fmla="*/ 0 h 2425226"/>
              <a:gd name="connsiteX0" fmla="*/ 876898 w 3706892"/>
              <a:gd name="connsiteY0" fmla="*/ 2049759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2840256 w 3706892"/>
              <a:gd name="connsiteY3" fmla="*/ 1354207 h 2425226"/>
              <a:gd name="connsiteX4" fmla="*/ 3706892 w 3706892"/>
              <a:gd name="connsiteY4" fmla="*/ 1945086 h 2425226"/>
              <a:gd name="connsiteX5" fmla="*/ 3417775 w 3706892"/>
              <a:gd name="connsiteY5" fmla="*/ 2110295 h 2425226"/>
              <a:gd name="connsiteX6" fmla="*/ 3459078 w 3706892"/>
              <a:gd name="connsiteY6" fmla="*/ 2425226 h 2425226"/>
              <a:gd name="connsiteX7" fmla="*/ 3339559 w 3706892"/>
              <a:gd name="connsiteY7" fmla="*/ 2364335 h 2425226"/>
              <a:gd name="connsiteX8" fmla="*/ 3454704 w 3706892"/>
              <a:gd name="connsiteY8" fmla="*/ 2418032 h 2425226"/>
              <a:gd name="connsiteX9" fmla="*/ 3414543 w 3706892"/>
              <a:gd name="connsiteY9" fmla="*/ 2111796 h 2425226"/>
              <a:gd name="connsiteX10" fmla="*/ 3695677 w 3706892"/>
              <a:gd name="connsiteY10" fmla="*/ 1951148 h 2425226"/>
              <a:gd name="connsiteX11" fmla="*/ 2837279 w 3706892"/>
              <a:gd name="connsiteY11" fmla="*/ 1357399 h 2425226"/>
              <a:gd name="connsiteX12" fmla="*/ 2840256 w 3706892"/>
              <a:gd name="connsiteY12" fmla="*/ 1354207 h 2425226"/>
              <a:gd name="connsiteX13" fmla="*/ 861369 w 3706892"/>
              <a:gd name="connsiteY13" fmla="*/ 1352646 h 2425226"/>
              <a:gd name="connsiteX14" fmla="*/ 865801 w 3706892"/>
              <a:gd name="connsiteY14" fmla="*/ 1357399 h 2425226"/>
              <a:gd name="connsiteX15" fmla="*/ 9024 w 3706892"/>
              <a:gd name="connsiteY15" fmla="*/ 1950243 h 2425226"/>
              <a:gd name="connsiteX16" fmla="*/ 0 w 3706892"/>
              <a:gd name="connsiteY16" fmla="*/ 1945086 h 2425226"/>
              <a:gd name="connsiteX17" fmla="*/ 861369 w 3706892"/>
              <a:gd name="connsiteY17" fmla="*/ 1352646 h 2425226"/>
              <a:gd name="connsiteX18" fmla="*/ 1853446 w 3706892"/>
              <a:gd name="connsiteY18" fmla="*/ 0 h 2425226"/>
              <a:gd name="connsiteX19" fmla="*/ 2648518 w 3706892"/>
              <a:gd name="connsiteY19" fmla="*/ 587269 h 2425226"/>
              <a:gd name="connsiteX20" fmla="*/ 2304792 w 3706892"/>
              <a:gd name="connsiteY20" fmla="*/ 587269 h 2425226"/>
              <a:gd name="connsiteX21" fmla="*/ 2762193 w 3706892"/>
              <a:gd name="connsiteY21" fmla="*/ 1283732 h 2425226"/>
              <a:gd name="connsiteX22" fmla="*/ 2437219 w 3706892"/>
              <a:gd name="connsiteY22" fmla="*/ 1344744 h 2425226"/>
              <a:gd name="connsiteX23" fmla="*/ 2396648 w 3706892"/>
              <a:gd name="connsiteY23" fmla="*/ 1693627 h 2425226"/>
              <a:gd name="connsiteX24" fmla="*/ 2138691 w 3706892"/>
              <a:gd name="connsiteY24" fmla="*/ 1445558 h 2425226"/>
              <a:gd name="connsiteX25" fmla="*/ 2138691 w 3706892"/>
              <a:gd name="connsiteY25" fmla="*/ 1812263 h 2425226"/>
              <a:gd name="connsiteX26" fmla="*/ 1853446 w 3706892"/>
              <a:gd name="connsiteY26" fmla="*/ 1606167 h 2425226"/>
              <a:gd name="connsiteX27" fmla="*/ 1570783 w 3706892"/>
              <a:gd name="connsiteY27" fmla="*/ 1810397 h 2425226"/>
              <a:gd name="connsiteX28" fmla="*/ 1570783 w 3706892"/>
              <a:gd name="connsiteY28" fmla="*/ 1441738 h 2425226"/>
              <a:gd name="connsiteX29" fmla="*/ 1569492 w 3706892"/>
              <a:gd name="connsiteY29" fmla="*/ 1444294 h 2425226"/>
              <a:gd name="connsiteX30" fmla="*/ 1306923 w 3706892"/>
              <a:gd name="connsiteY30" fmla="*/ 1697840 h 2425226"/>
              <a:gd name="connsiteX31" fmla="*/ 1265861 w 3706892"/>
              <a:gd name="connsiteY31" fmla="*/ 1344744 h 2425226"/>
              <a:gd name="connsiteX32" fmla="*/ 939633 w 3706892"/>
              <a:gd name="connsiteY32" fmla="*/ 1283497 h 2425226"/>
              <a:gd name="connsiteX33" fmla="*/ 1402101 w 3706892"/>
              <a:gd name="connsiteY33" fmla="*/ 587269 h 2425226"/>
              <a:gd name="connsiteX34" fmla="*/ 1058375 w 3706892"/>
              <a:gd name="connsiteY34" fmla="*/ 587269 h 2425226"/>
              <a:gd name="connsiteX35" fmla="*/ 1853446 w 3706892"/>
              <a:gd name="connsiteY35" fmla="*/ 0 h 2425226"/>
              <a:gd name="connsiteX0" fmla="*/ 2840256 w 3706892"/>
              <a:gd name="connsiteY0" fmla="*/ 1354207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2840256 w 3706892"/>
              <a:gd name="connsiteY9" fmla="*/ 1354207 h 2425226"/>
              <a:gd name="connsiteX10" fmla="*/ 861369 w 3706892"/>
              <a:gd name="connsiteY10" fmla="*/ 1352646 h 2425226"/>
              <a:gd name="connsiteX11" fmla="*/ 865801 w 3706892"/>
              <a:gd name="connsiteY11" fmla="*/ 1357399 h 2425226"/>
              <a:gd name="connsiteX12" fmla="*/ 9024 w 3706892"/>
              <a:gd name="connsiteY12" fmla="*/ 1950243 h 2425226"/>
              <a:gd name="connsiteX13" fmla="*/ 0 w 3706892"/>
              <a:gd name="connsiteY13" fmla="*/ 1945086 h 2425226"/>
              <a:gd name="connsiteX14" fmla="*/ 861369 w 3706892"/>
              <a:gd name="connsiteY14" fmla="*/ 1352646 h 2425226"/>
              <a:gd name="connsiteX15" fmla="*/ 1853446 w 3706892"/>
              <a:gd name="connsiteY15" fmla="*/ 0 h 2425226"/>
              <a:gd name="connsiteX16" fmla="*/ 2648518 w 3706892"/>
              <a:gd name="connsiteY16" fmla="*/ 587269 h 2425226"/>
              <a:gd name="connsiteX17" fmla="*/ 2304792 w 3706892"/>
              <a:gd name="connsiteY17" fmla="*/ 587269 h 2425226"/>
              <a:gd name="connsiteX18" fmla="*/ 2762193 w 3706892"/>
              <a:gd name="connsiteY18" fmla="*/ 1283732 h 2425226"/>
              <a:gd name="connsiteX19" fmla="*/ 2437219 w 3706892"/>
              <a:gd name="connsiteY19" fmla="*/ 1344744 h 2425226"/>
              <a:gd name="connsiteX20" fmla="*/ 2396648 w 3706892"/>
              <a:gd name="connsiteY20" fmla="*/ 1693627 h 2425226"/>
              <a:gd name="connsiteX21" fmla="*/ 2138691 w 3706892"/>
              <a:gd name="connsiteY21" fmla="*/ 1445558 h 2425226"/>
              <a:gd name="connsiteX22" fmla="*/ 2138691 w 3706892"/>
              <a:gd name="connsiteY22" fmla="*/ 1812263 h 2425226"/>
              <a:gd name="connsiteX23" fmla="*/ 1853446 w 3706892"/>
              <a:gd name="connsiteY23" fmla="*/ 1606167 h 2425226"/>
              <a:gd name="connsiteX24" fmla="*/ 1570783 w 3706892"/>
              <a:gd name="connsiteY24" fmla="*/ 1810397 h 2425226"/>
              <a:gd name="connsiteX25" fmla="*/ 1570783 w 3706892"/>
              <a:gd name="connsiteY25" fmla="*/ 1441738 h 2425226"/>
              <a:gd name="connsiteX26" fmla="*/ 1569492 w 3706892"/>
              <a:gd name="connsiteY26" fmla="*/ 1444294 h 2425226"/>
              <a:gd name="connsiteX27" fmla="*/ 1306923 w 3706892"/>
              <a:gd name="connsiteY27" fmla="*/ 1697840 h 2425226"/>
              <a:gd name="connsiteX28" fmla="*/ 1265861 w 3706892"/>
              <a:gd name="connsiteY28" fmla="*/ 1344744 h 2425226"/>
              <a:gd name="connsiteX29" fmla="*/ 939633 w 3706892"/>
              <a:gd name="connsiteY29" fmla="*/ 1283497 h 2425226"/>
              <a:gd name="connsiteX30" fmla="*/ 1402101 w 3706892"/>
              <a:gd name="connsiteY30" fmla="*/ 587269 h 2425226"/>
              <a:gd name="connsiteX31" fmla="*/ 1058375 w 3706892"/>
              <a:gd name="connsiteY31" fmla="*/ 587269 h 2425226"/>
              <a:gd name="connsiteX32" fmla="*/ 1853446 w 3706892"/>
              <a:gd name="connsiteY32" fmla="*/ 0 h 2425226"/>
              <a:gd name="connsiteX0" fmla="*/ 2837279 w 3706892"/>
              <a:gd name="connsiteY0" fmla="*/ 1357399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861369 w 3706892"/>
              <a:gd name="connsiteY9" fmla="*/ 1352646 h 2425226"/>
              <a:gd name="connsiteX10" fmla="*/ 865801 w 3706892"/>
              <a:gd name="connsiteY10" fmla="*/ 1357399 h 2425226"/>
              <a:gd name="connsiteX11" fmla="*/ 9024 w 3706892"/>
              <a:gd name="connsiteY11" fmla="*/ 1950243 h 2425226"/>
              <a:gd name="connsiteX12" fmla="*/ 0 w 3706892"/>
              <a:gd name="connsiteY12" fmla="*/ 1945086 h 2425226"/>
              <a:gd name="connsiteX13" fmla="*/ 861369 w 3706892"/>
              <a:gd name="connsiteY13" fmla="*/ 1352646 h 2425226"/>
              <a:gd name="connsiteX14" fmla="*/ 1853446 w 3706892"/>
              <a:gd name="connsiteY14" fmla="*/ 0 h 2425226"/>
              <a:gd name="connsiteX15" fmla="*/ 2648518 w 3706892"/>
              <a:gd name="connsiteY15" fmla="*/ 587269 h 2425226"/>
              <a:gd name="connsiteX16" fmla="*/ 2304792 w 3706892"/>
              <a:gd name="connsiteY16" fmla="*/ 587269 h 2425226"/>
              <a:gd name="connsiteX17" fmla="*/ 2762193 w 3706892"/>
              <a:gd name="connsiteY17" fmla="*/ 1283732 h 2425226"/>
              <a:gd name="connsiteX18" fmla="*/ 2437219 w 3706892"/>
              <a:gd name="connsiteY18" fmla="*/ 1344744 h 2425226"/>
              <a:gd name="connsiteX19" fmla="*/ 2396648 w 3706892"/>
              <a:gd name="connsiteY19" fmla="*/ 1693627 h 2425226"/>
              <a:gd name="connsiteX20" fmla="*/ 2138691 w 3706892"/>
              <a:gd name="connsiteY20" fmla="*/ 1445558 h 2425226"/>
              <a:gd name="connsiteX21" fmla="*/ 2138691 w 3706892"/>
              <a:gd name="connsiteY21" fmla="*/ 1812263 h 2425226"/>
              <a:gd name="connsiteX22" fmla="*/ 1853446 w 3706892"/>
              <a:gd name="connsiteY22" fmla="*/ 1606167 h 2425226"/>
              <a:gd name="connsiteX23" fmla="*/ 1570783 w 3706892"/>
              <a:gd name="connsiteY23" fmla="*/ 1810397 h 2425226"/>
              <a:gd name="connsiteX24" fmla="*/ 1570783 w 3706892"/>
              <a:gd name="connsiteY24" fmla="*/ 1441738 h 2425226"/>
              <a:gd name="connsiteX25" fmla="*/ 1569492 w 3706892"/>
              <a:gd name="connsiteY25" fmla="*/ 1444294 h 2425226"/>
              <a:gd name="connsiteX26" fmla="*/ 1306923 w 3706892"/>
              <a:gd name="connsiteY26" fmla="*/ 1697840 h 2425226"/>
              <a:gd name="connsiteX27" fmla="*/ 1265861 w 3706892"/>
              <a:gd name="connsiteY27" fmla="*/ 1344744 h 2425226"/>
              <a:gd name="connsiteX28" fmla="*/ 939633 w 3706892"/>
              <a:gd name="connsiteY28" fmla="*/ 1283497 h 2425226"/>
              <a:gd name="connsiteX29" fmla="*/ 1402101 w 3706892"/>
              <a:gd name="connsiteY29" fmla="*/ 587269 h 2425226"/>
              <a:gd name="connsiteX30" fmla="*/ 1058375 w 3706892"/>
              <a:gd name="connsiteY30" fmla="*/ 587269 h 2425226"/>
              <a:gd name="connsiteX31" fmla="*/ 1853446 w 3706892"/>
              <a:gd name="connsiteY31" fmla="*/ 0 h 2425226"/>
              <a:gd name="connsiteX0" fmla="*/ 3695677 w 3737318"/>
              <a:gd name="connsiteY0" fmla="*/ 1951148 h 2425226"/>
              <a:gd name="connsiteX1" fmla="*/ 3706892 w 3737318"/>
              <a:gd name="connsiteY1" fmla="*/ 1945086 h 2425226"/>
              <a:gd name="connsiteX2" fmla="*/ 3417775 w 3737318"/>
              <a:gd name="connsiteY2" fmla="*/ 2110295 h 2425226"/>
              <a:gd name="connsiteX3" fmla="*/ 3459078 w 3737318"/>
              <a:gd name="connsiteY3" fmla="*/ 2425226 h 2425226"/>
              <a:gd name="connsiteX4" fmla="*/ 3339559 w 3737318"/>
              <a:gd name="connsiteY4" fmla="*/ 2364335 h 2425226"/>
              <a:gd name="connsiteX5" fmla="*/ 3454704 w 3737318"/>
              <a:gd name="connsiteY5" fmla="*/ 2418032 h 2425226"/>
              <a:gd name="connsiteX6" fmla="*/ 3414543 w 3737318"/>
              <a:gd name="connsiteY6" fmla="*/ 2111796 h 2425226"/>
              <a:gd name="connsiteX7" fmla="*/ 3695677 w 3737318"/>
              <a:gd name="connsiteY7" fmla="*/ 1951148 h 2425226"/>
              <a:gd name="connsiteX8" fmla="*/ 861369 w 3737318"/>
              <a:gd name="connsiteY8" fmla="*/ 1352646 h 2425226"/>
              <a:gd name="connsiteX9" fmla="*/ 865801 w 3737318"/>
              <a:gd name="connsiteY9" fmla="*/ 1357399 h 2425226"/>
              <a:gd name="connsiteX10" fmla="*/ 9024 w 3737318"/>
              <a:gd name="connsiteY10" fmla="*/ 1950243 h 2425226"/>
              <a:gd name="connsiteX11" fmla="*/ 0 w 3737318"/>
              <a:gd name="connsiteY11" fmla="*/ 1945086 h 2425226"/>
              <a:gd name="connsiteX12" fmla="*/ 861369 w 3737318"/>
              <a:gd name="connsiteY12" fmla="*/ 1352646 h 2425226"/>
              <a:gd name="connsiteX13" fmla="*/ 1853446 w 3737318"/>
              <a:gd name="connsiteY13" fmla="*/ 0 h 2425226"/>
              <a:gd name="connsiteX14" fmla="*/ 2648518 w 3737318"/>
              <a:gd name="connsiteY14" fmla="*/ 587269 h 2425226"/>
              <a:gd name="connsiteX15" fmla="*/ 2304792 w 3737318"/>
              <a:gd name="connsiteY15" fmla="*/ 587269 h 2425226"/>
              <a:gd name="connsiteX16" fmla="*/ 2762193 w 3737318"/>
              <a:gd name="connsiteY16" fmla="*/ 1283732 h 2425226"/>
              <a:gd name="connsiteX17" fmla="*/ 2437219 w 3737318"/>
              <a:gd name="connsiteY17" fmla="*/ 1344744 h 2425226"/>
              <a:gd name="connsiteX18" fmla="*/ 2396648 w 3737318"/>
              <a:gd name="connsiteY18" fmla="*/ 1693627 h 2425226"/>
              <a:gd name="connsiteX19" fmla="*/ 2138691 w 3737318"/>
              <a:gd name="connsiteY19" fmla="*/ 1445558 h 2425226"/>
              <a:gd name="connsiteX20" fmla="*/ 2138691 w 3737318"/>
              <a:gd name="connsiteY20" fmla="*/ 1812263 h 2425226"/>
              <a:gd name="connsiteX21" fmla="*/ 1853446 w 3737318"/>
              <a:gd name="connsiteY21" fmla="*/ 1606167 h 2425226"/>
              <a:gd name="connsiteX22" fmla="*/ 1570783 w 3737318"/>
              <a:gd name="connsiteY22" fmla="*/ 1810397 h 2425226"/>
              <a:gd name="connsiteX23" fmla="*/ 1570783 w 3737318"/>
              <a:gd name="connsiteY23" fmla="*/ 1441738 h 2425226"/>
              <a:gd name="connsiteX24" fmla="*/ 1569492 w 3737318"/>
              <a:gd name="connsiteY24" fmla="*/ 1444294 h 2425226"/>
              <a:gd name="connsiteX25" fmla="*/ 1306923 w 3737318"/>
              <a:gd name="connsiteY25" fmla="*/ 1697840 h 2425226"/>
              <a:gd name="connsiteX26" fmla="*/ 1265861 w 3737318"/>
              <a:gd name="connsiteY26" fmla="*/ 1344744 h 2425226"/>
              <a:gd name="connsiteX27" fmla="*/ 939633 w 3737318"/>
              <a:gd name="connsiteY27" fmla="*/ 1283497 h 2425226"/>
              <a:gd name="connsiteX28" fmla="*/ 1402101 w 3737318"/>
              <a:gd name="connsiteY28" fmla="*/ 587269 h 2425226"/>
              <a:gd name="connsiteX29" fmla="*/ 1058375 w 3737318"/>
              <a:gd name="connsiteY29" fmla="*/ 587269 h 2425226"/>
              <a:gd name="connsiteX30" fmla="*/ 1853446 w 3737318"/>
              <a:gd name="connsiteY30" fmla="*/ 0 h 2425226"/>
              <a:gd name="connsiteX0" fmla="*/ 3414543 w 3706892"/>
              <a:gd name="connsiteY0" fmla="*/ 211179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861369 w 3706892"/>
              <a:gd name="connsiteY7" fmla="*/ 1352646 h 2425226"/>
              <a:gd name="connsiteX8" fmla="*/ 865801 w 3706892"/>
              <a:gd name="connsiteY8" fmla="*/ 1357399 h 2425226"/>
              <a:gd name="connsiteX9" fmla="*/ 9024 w 3706892"/>
              <a:gd name="connsiteY9" fmla="*/ 1950243 h 2425226"/>
              <a:gd name="connsiteX10" fmla="*/ 0 w 3706892"/>
              <a:gd name="connsiteY10" fmla="*/ 1945086 h 2425226"/>
              <a:gd name="connsiteX11" fmla="*/ 861369 w 3706892"/>
              <a:gd name="connsiteY11" fmla="*/ 1352646 h 2425226"/>
              <a:gd name="connsiteX12" fmla="*/ 1853446 w 3706892"/>
              <a:gd name="connsiteY12" fmla="*/ 0 h 2425226"/>
              <a:gd name="connsiteX13" fmla="*/ 2648518 w 3706892"/>
              <a:gd name="connsiteY13" fmla="*/ 587269 h 2425226"/>
              <a:gd name="connsiteX14" fmla="*/ 2304792 w 3706892"/>
              <a:gd name="connsiteY14" fmla="*/ 587269 h 2425226"/>
              <a:gd name="connsiteX15" fmla="*/ 2762193 w 3706892"/>
              <a:gd name="connsiteY15" fmla="*/ 1283732 h 2425226"/>
              <a:gd name="connsiteX16" fmla="*/ 2437219 w 3706892"/>
              <a:gd name="connsiteY16" fmla="*/ 1344744 h 2425226"/>
              <a:gd name="connsiteX17" fmla="*/ 2396648 w 3706892"/>
              <a:gd name="connsiteY17" fmla="*/ 1693627 h 2425226"/>
              <a:gd name="connsiteX18" fmla="*/ 2138691 w 3706892"/>
              <a:gd name="connsiteY18" fmla="*/ 1445558 h 2425226"/>
              <a:gd name="connsiteX19" fmla="*/ 2138691 w 3706892"/>
              <a:gd name="connsiteY19" fmla="*/ 1812263 h 2425226"/>
              <a:gd name="connsiteX20" fmla="*/ 1853446 w 3706892"/>
              <a:gd name="connsiteY20" fmla="*/ 1606167 h 2425226"/>
              <a:gd name="connsiteX21" fmla="*/ 1570783 w 3706892"/>
              <a:gd name="connsiteY21" fmla="*/ 1810397 h 2425226"/>
              <a:gd name="connsiteX22" fmla="*/ 1570783 w 3706892"/>
              <a:gd name="connsiteY22" fmla="*/ 1441738 h 2425226"/>
              <a:gd name="connsiteX23" fmla="*/ 1569492 w 3706892"/>
              <a:gd name="connsiteY23" fmla="*/ 1444294 h 2425226"/>
              <a:gd name="connsiteX24" fmla="*/ 1306923 w 3706892"/>
              <a:gd name="connsiteY24" fmla="*/ 1697840 h 2425226"/>
              <a:gd name="connsiteX25" fmla="*/ 1265861 w 3706892"/>
              <a:gd name="connsiteY25" fmla="*/ 1344744 h 2425226"/>
              <a:gd name="connsiteX26" fmla="*/ 939633 w 3706892"/>
              <a:gd name="connsiteY26" fmla="*/ 1283497 h 2425226"/>
              <a:gd name="connsiteX27" fmla="*/ 1402101 w 3706892"/>
              <a:gd name="connsiteY27" fmla="*/ 587269 h 2425226"/>
              <a:gd name="connsiteX28" fmla="*/ 1058375 w 3706892"/>
              <a:gd name="connsiteY28" fmla="*/ 587269 h 2425226"/>
              <a:gd name="connsiteX29" fmla="*/ 1853446 w 3706892"/>
              <a:gd name="connsiteY29" fmla="*/ 0 h 2425226"/>
              <a:gd name="connsiteX0" fmla="*/ 3454704 w 3706892"/>
              <a:gd name="connsiteY0" fmla="*/ 2418032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861369 w 3706892"/>
              <a:gd name="connsiteY6" fmla="*/ 1352646 h 2425226"/>
              <a:gd name="connsiteX7" fmla="*/ 865801 w 3706892"/>
              <a:gd name="connsiteY7" fmla="*/ 1357399 h 2425226"/>
              <a:gd name="connsiteX8" fmla="*/ 9024 w 3706892"/>
              <a:gd name="connsiteY8" fmla="*/ 1950243 h 2425226"/>
              <a:gd name="connsiteX9" fmla="*/ 0 w 3706892"/>
              <a:gd name="connsiteY9" fmla="*/ 1945086 h 2425226"/>
              <a:gd name="connsiteX10" fmla="*/ 861369 w 3706892"/>
              <a:gd name="connsiteY10" fmla="*/ 1352646 h 2425226"/>
              <a:gd name="connsiteX11" fmla="*/ 1853446 w 3706892"/>
              <a:gd name="connsiteY11" fmla="*/ 0 h 2425226"/>
              <a:gd name="connsiteX12" fmla="*/ 2648518 w 3706892"/>
              <a:gd name="connsiteY12" fmla="*/ 587269 h 2425226"/>
              <a:gd name="connsiteX13" fmla="*/ 2304792 w 3706892"/>
              <a:gd name="connsiteY13" fmla="*/ 587269 h 2425226"/>
              <a:gd name="connsiteX14" fmla="*/ 2762193 w 3706892"/>
              <a:gd name="connsiteY14" fmla="*/ 1283732 h 2425226"/>
              <a:gd name="connsiteX15" fmla="*/ 2437219 w 3706892"/>
              <a:gd name="connsiteY15" fmla="*/ 1344744 h 2425226"/>
              <a:gd name="connsiteX16" fmla="*/ 2396648 w 3706892"/>
              <a:gd name="connsiteY16" fmla="*/ 1693627 h 2425226"/>
              <a:gd name="connsiteX17" fmla="*/ 2138691 w 3706892"/>
              <a:gd name="connsiteY17" fmla="*/ 1445558 h 2425226"/>
              <a:gd name="connsiteX18" fmla="*/ 2138691 w 3706892"/>
              <a:gd name="connsiteY18" fmla="*/ 1812263 h 2425226"/>
              <a:gd name="connsiteX19" fmla="*/ 1853446 w 3706892"/>
              <a:gd name="connsiteY19" fmla="*/ 1606167 h 2425226"/>
              <a:gd name="connsiteX20" fmla="*/ 1570783 w 3706892"/>
              <a:gd name="connsiteY20" fmla="*/ 1810397 h 2425226"/>
              <a:gd name="connsiteX21" fmla="*/ 1570783 w 3706892"/>
              <a:gd name="connsiteY21" fmla="*/ 1441738 h 2425226"/>
              <a:gd name="connsiteX22" fmla="*/ 1569492 w 3706892"/>
              <a:gd name="connsiteY22" fmla="*/ 1444294 h 2425226"/>
              <a:gd name="connsiteX23" fmla="*/ 1306923 w 3706892"/>
              <a:gd name="connsiteY23" fmla="*/ 1697840 h 2425226"/>
              <a:gd name="connsiteX24" fmla="*/ 1265861 w 3706892"/>
              <a:gd name="connsiteY24" fmla="*/ 1344744 h 2425226"/>
              <a:gd name="connsiteX25" fmla="*/ 939633 w 3706892"/>
              <a:gd name="connsiteY25" fmla="*/ 1283497 h 2425226"/>
              <a:gd name="connsiteX26" fmla="*/ 1402101 w 3706892"/>
              <a:gd name="connsiteY26" fmla="*/ 587269 h 2425226"/>
              <a:gd name="connsiteX27" fmla="*/ 1058375 w 3706892"/>
              <a:gd name="connsiteY27" fmla="*/ 587269 h 2425226"/>
              <a:gd name="connsiteX28" fmla="*/ 1853446 w 3706892"/>
              <a:gd name="connsiteY28" fmla="*/ 0 h 2425226"/>
              <a:gd name="connsiteX0" fmla="*/ 3339559 w 3706892"/>
              <a:gd name="connsiteY0" fmla="*/ 2364335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861369 w 3706892"/>
              <a:gd name="connsiteY5" fmla="*/ 1352646 h 2425226"/>
              <a:gd name="connsiteX6" fmla="*/ 865801 w 3706892"/>
              <a:gd name="connsiteY6" fmla="*/ 1357399 h 2425226"/>
              <a:gd name="connsiteX7" fmla="*/ 9024 w 3706892"/>
              <a:gd name="connsiteY7" fmla="*/ 1950243 h 2425226"/>
              <a:gd name="connsiteX8" fmla="*/ 0 w 3706892"/>
              <a:gd name="connsiteY8" fmla="*/ 1945086 h 2425226"/>
              <a:gd name="connsiteX9" fmla="*/ 861369 w 3706892"/>
              <a:gd name="connsiteY9" fmla="*/ 1352646 h 2425226"/>
              <a:gd name="connsiteX10" fmla="*/ 1853446 w 3706892"/>
              <a:gd name="connsiteY10" fmla="*/ 0 h 2425226"/>
              <a:gd name="connsiteX11" fmla="*/ 2648518 w 3706892"/>
              <a:gd name="connsiteY11" fmla="*/ 587269 h 2425226"/>
              <a:gd name="connsiteX12" fmla="*/ 2304792 w 3706892"/>
              <a:gd name="connsiteY12" fmla="*/ 587269 h 2425226"/>
              <a:gd name="connsiteX13" fmla="*/ 2762193 w 3706892"/>
              <a:gd name="connsiteY13" fmla="*/ 1283732 h 2425226"/>
              <a:gd name="connsiteX14" fmla="*/ 2437219 w 3706892"/>
              <a:gd name="connsiteY14" fmla="*/ 1344744 h 2425226"/>
              <a:gd name="connsiteX15" fmla="*/ 2396648 w 3706892"/>
              <a:gd name="connsiteY15" fmla="*/ 1693627 h 2425226"/>
              <a:gd name="connsiteX16" fmla="*/ 2138691 w 3706892"/>
              <a:gd name="connsiteY16" fmla="*/ 1445558 h 2425226"/>
              <a:gd name="connsiteX17" fmla="*/ 2138691 w 3706892"/>
              <a:gd name="connsiteY17" fmla="*/ 1812263 h 2425226"/>
              <a:gd name="connsiteX18" fmla="*/ 1853446 w 3706892"/>
              <a:gd name="connsiteY18" fmla="*/ 1606167 h 2425226"/>
              <a:gd name="connsiteX19" fmla="*/ 1570783 w 3706892"/>
              <a:gd name="connsiteY19" fmla="*/ 1810397 h 2425226"/>
              <a:gd name="connsiteX20" fmla="*/ 1570783 w 3706892"/>
              <a:gd name="connsiteY20" fmla="*/ 1441738 h 2425226"/>
              <a:gd name="connsiteX21" fmla="*/ 1569492 w 3706892"/>
              <a:gd name="connsiteY21" fmla="*/ 1444294 h 2425226"/>
              <a:gd name="connsiteX22" fmla="*/ 1306923 w 3706892"/>
              <a:gd name="connsiteY22" fmla="*/ 1697840 h 2425226"/>
              <a:gd name="connsiteX23" fmla="*/ 1265861 w 3706892"/>
              <a:gd name="connsiteY23" fmla="*/ 1344744 h 2425226"/>
              <a:gd name="connsiteX24" fmla="*/ 939633 w 3706892"/>
              <a:gd name="connsiteY24" fmla="*/ 1283497 h 2425226"/>
              <a:gd name="connsiteX25" fmla="*/ 1402101 w 3706892"/>
              <a:gd name="connsiteY25" fmla="*/ 587269 h 2425226"/>
              <a:gd name="connsiteX26" fmla="*/ 1058375 w 3706892"/>
              <a:gd name="connsiteY26" fmla="*/ 587269 h 2425226"/>
              <a:gd name="connsiteX27" fmla="*/ 1853446 w 3706892"/>
              <a:gd name="connsiteY27" fmla="*/ 0 h 2425226"/>
              <a:gd name="connsiteX0" fmla="*/ 3459078 w 3706892"/>
              <a:gd name="connsiteY0" fmla="*/ 242522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861369 w 3706892"/>
              <a:gd name="connsiteY4" fmla="*/ 1352646 h 2425226"/>
              <a:gd name="connsiteX5" fmla="*/ 865801 w 3706892"/>
              <a:gd name="connsiteY5" fmla="*/ 1357399 h 2425226"/>
              <a:gd name="connsiteX6" fmla="*/ 9024 w 3706892"/>
              <a:gd name="connsiteY6" fmla="*/ 1950243 h 2425226"/>
              <a:gd name="connsiteX7" fmla="*/ 0 w 3706892"/>
              <a:gd name="connsiteY7" fmla="*/ 1945086 h 2425226"/>
              <a:gd name="connsiteX8" fmla="*/ 861369 w 3706892"/>
              <a:gd name="connsiteY8" fmla="*/ 1352646 h 2425226"/>
              <a:gd name="connsiteX9" fmla="*/ 1853446 w 3706892"/>
              <a:gd name="connsiteY9" fmla="*/ 0 h 2425226"/>
              <a:gd name="connsiteX10" fmla="*/ 2648518 w 3706892"/>
              <a:gd name="connsiteY10" fmla="*/ 587269 h 2425226"/>
              <a:gd name="connsiteX11" fmla="*/ 2304792 w 3706892"/>
              <a:gd name="connsiteY11" fmla="*/ 587269 h 2425226"/>
              <a:gd name="connsiteX12" fmla="*/ 2762193 w 3706892"/>
              <a:gd name="connsiteY12" fmla="*/ 1283732 h 2425226"/>
              <a:gd name="connsiteX13" fmla="*/ 2437219 w 3706892"/>
              <a:gd name="connsiteY13" fmla="*/ 1344744 h 2425226"/>
              <a:gd name="connsiteX14" fmla="*/ 2396648 w 3706892"/>
              <a:gd name="connsiteY14" fmla="*/ 1693627 h 2425226"/>
              <a:gd name="connsiteX15" fmla="*/ 2138691 w 3706892"/>
              <a:gd name="connsiteY15" fmla="*/ 1445558 h 2425226"/>
              <a:gd name="connsiteX16" fmla="*/ 2138691 w 3706892"/>
              <a:gd name="connsiteY16" fmla="*/ 1812263 h 2425226"/>
              <a:gd name="connsiteX17" fmla="*/ 1853446 w 3706892"/>
              <a:gd name="connsiteY17" fmla="*/ 1606167 h 2425226"/>
              <a:gd name="connsiteX18" fmla="*/ 1570783 w 3706892"/>
              <a:gd name="connsiteY18" fmla="*/ 1810397 h 2425226"/>
              <a:gd name="connsiteX19" fmla="*/ 1570783 w 3706892"/>
              <a:gd name="connsiteY19" fmla="*/ 1441738 h 2425226"/>
              <a:gd name="connsiteX20" fmla="*/ 1569492 w 3706892"/>
              <a:gd name="connsiteY20" fmla="*/ 1444294 h 2425226"/>
              <a:gd name="connsiteX21" fmla="*/ 1306923 w 3706892"/>
              <a:gd name="connsiteY21" fmla="*/ 1697840 h 2425226"/>
              <a:gd name="connsiteX22" fmla="*/ 1265861 w 3706892"/>
              <a:gd name="connsiteY22" fmla="*/ 1344744 h 2425226"/>
              <a:gd name="connsiteX23" fmla="*/ 939633 w 3706892"/>
              <a:gd name="connsiteY23" fmla="*/ 1283497 h 2425226"/>
              <a:gd name="connsiteX24" fmla="*/ 1402101 w 3706892"/>
              <a:gd name="connsiteY24" fmla="*/ 587269 h 2425226"/>
              <a:gd name="connsiteX25" fmla="*/ 1058375 w 3706892"/>
              <a:gd name="connsiteY25" fmla="*/ 587269 h 2425226"/>
              <a:gd name="connsiteX26" fmla="*/ 1853446 w 3706892"/>
              <a:gd name="connsiteY26" fmla="*/ 0 h 2425226"/>
              <a:gd name="connsiteX0" fmla="*/ 3417775 w 3706892"/>
              <a:gd name="connsiteY0" fmla="*/ 2110295 h 2110295"/>
              <a:gd name="connsiteX1" fmla="*/ 3706892 w 3706892"/>
              <a:gd name="connsiteY1" fmla="*/ 1945086 h 2110295"/>
              <a:gd name="connsiteX2" fmla="*/ 3417775 w 3706892"/>
              <a:gd name="connsiteY2" fmla="*/ 2110295 h 2110295"/>
              <a:gd name="connsiteX3" fmla="*/ 861369 w 3706892"/>
              <a:gd name="connsiteY3" fmla="*/ 1352646 h 2110295"/>
              <a:gd name="connsiteX4" fmla="*/ 865801 w 3706892"/>
              <a:gd name="connsiteY4" fmla="*/ 1357399 h 2110295"/>
              <a:gd name="connsiteX5" fmla="*/ 9024 w 3706892"/>
              <a:gd name="connsiteY5" fmla="*/ 1950243 h 2110295"/>
              <a:gd name="connsiteX6" fmla="*/ 0 w 3706892"/>
              <a:gd name="connsiteY6" fmla="*/ 1945086 h 2110295"/>
              <a:gd name="connsiteX7" fmla="*/ 861369 w 3706892"/>
              <a:gd name="connsiteY7" fmla="*/ 1352646 h 2110295"/>
              <a:gd name="connsiteX8" fmla="*/ 1853446 w 3706892"/>
              <a:gd name="connsiteY8" fmla="*/ 0 h 2110295"/>
              <a:gd name="connsiteX9" fmla="*/ 2648518 w 3706892"/>
              <a:gd name="connsiteY9" fmla="*/ 587269 h 2110295"/>
              <a:gd name="connsiteX10" fmla="*/ 2304792 w 3706892"/>
              <a:gd name="connsiteY10" fmla="*/ 587269 h 2110295"/>
              <a:gd name="connsiteX11" fmla="*/ 2762193 w 3706892"/>
              <a:gd name="connsiteY11" fmla="*/ 1283732 h 2110295"/>
              <a:gd name="connsiteX12" fmla="*/ 2437219 w 3706892"/>
              <a:gd name="connsiteY12" fmla="*/ 1344744 h 2110295"/>
              <a:gd name="connsiteX13" fmla="*/ 2396648 w 3706892"/>
              <a:gd name="connsiteY13" fmla="*/ 1693627 h 2110295"/>
              <a:gd name="connsiteX14" fmla="*/ 2138691 w 3706892"/>
              <a:gd name="connsiteY14" fmla="*/ 1445558 h 2110295"/>
              <a:gd name="connsiteX15" fmla="*/ 2138691 w 3706892"/>
              <a:gd name="connsiteY15" fmla="*/ 1812263 h 2110295"/>
              <a:gd name="connsiteX16" fmla="*/ 1853446 w 3706892"/>
              <a:gd name="connsiteY16" fmla="*/ 1606167 h 2110295"/>
              <a:gd name="connsiteX17" fmla="*/ 1570783 w 3706892"/>
              <a:gd name="connsiteY17" fmla="*/ 1810397 h 2110295"/>
              <a:gd name="connsiteX18" fmla="*/ 1570783 w 3706892"/>
              <a:gd name="connsiteY18" fmla="*/ 1441738 h 2110295"/>
              <a:gd name="connsiteX19" fmla="*/ 1569492 w 3706892"/>
              <a:gd name="connsiteY19" fmla="*/ 1444294 h 2110295"/>
              <a:gd name="connsiteX20" fmla="*/ 1306923 w 3706892"/>
              <a:gd name="connsiteY20" fmla="*/ 1697840 h 2110295"/>
              <a:gd name="connsiteX21" fmla="*/ 1265861 w 3706892"/>
              <a:gd name="connsiteY21" fmla="*/ 1344744 h 2110295"/>
              <a:gd name="connsiteX22" fmla="*/ 939633 w 3706892"/>
              <a:gd name="connsiteY22" fmla="*/ 1283497 h 2110295"/>
              <a:gd name="connsiteX23" fmla="*/ 1402101 w 3706892"/>
              <a:gd name="connsiteY23" fmla="*/ 587269 h 2110295"/>
              <a:gd name="connsiteX24" fmla="*/ 1058375 w 3706892"/>
              <a:gd name="connsiteY24" fmla="*/ 587269 h 2110295"/>
              <a:gd name="connsiteX25" fmla="*/ 1853446 w 3706892"/>
              <a:gd name="connsiteY25" fmla="*/ 0 h 2110295"/>
              <a:gd name="connsiteX0" fmla="*/ 861369 w 2762193"/>
              <a:gd name="connsiteY0" fmla="*/ 135264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861369 w 2762193"/>
              <a:gd name="connsiteY4" fmla="*/ 1352646 h 1950243"/>
              <a:gd name="connsiteX5" fmla="*/ 1853446 w 2762193"/>
              <a:gd name="connsiteY5" fmla="*/ 0 h 1950243"/>
              <a:gd name="connsiteX6" fmla="*/ 2648518 w 2762193"/>
              <a:gd name="connsiteY6" fmla="*/ 587269 h 1950243"/>
              <a:gd name="connsiteX7" fmla="*/ 2304792 w 2762193"/>
              <a:gd name="connsiteY7" fmla="*/ 587269 h 1950243"/>
              <a:gd name="connsiteX8" fmla="*/ 2762193 w 2762193"/>
              <a:gd name="connsiteY8" fmla="*/ 1283732 h 1950243"/>
              <a:gd name="connsiteX9" fmla="*/ 2437219 w 2762193"/>
              <a:gd name="connsiteY9" fmla="*/ 1344744 h 1950243"/>
              <a:gd name="connsiteX10" fmla="*/ 2396648 w 2762193"/>
              <a:gd name="connsiteY10" fmla="*/ 1693627 h 1950243"/>
              <a:gd name="connsiteX11" fmla="*/ 2138691 w 2762193"/>
              <a:gd name="connsiteY11" fmla="*/ 1445558 h 1950243"/>
              <a:gd name="connsiteX12" fmla="*/ 2138691 w 2762193"/>
              <a:gd name="connsiteY12" fmla="*/ 1812263 h 1950243"/>
              <a:gd name="connsiteX13" fmla="*/ 1853446 w 2762193"/>
              <a:gd name="connsiteY13" fmla="*/ 1606167 h 1950243"/>
              <a:gd name="connsiteX14" fmla="*/ 1570783 w 2762193"/>
              <a:gd name="connsiteY14" fmla="*/ 1810397 h 1950243"/>
              <a:gd name="connsiteX15" fmla="*/ 1570783 w 2762193"/>
              <a:gd name="connsiteY15" fmla="*/ 1441738 h 1950243"/>
              <a:gd name="connsiteX16" fmla="*/ 1569492 w 2762193"/>
              <a:gd name="connsiteY16" fmla="*/ 1444294 h 1950243"/>
              <a:gd name="connsiteX17" fmla="*/ 1306923 w 2762193"/>
              <a:gd name="connsiteY17" fmla="*/ 1697840 h 1950243"/>
              <a:gd name="connsiteX18" fmla="*/ 1265861 w 2762193"/>
              <a:gd name="connsiteY18" fmla="*/ 1344744 h 1950243"/>
              <a:gd name="connsiteX19" fmla="*/ 939633 w 2762193"/>
              <a:gd name="connsiteY19" fmla="*/ 1283497 h 1950243"/>
              <a:gd name="connsiteX20" fmla="*/ 1402101 w 2762193"/>
              <a:gd name="connsiteY20" fmla="*/ 587269 h 1950243"/>
              <a:gd name="connsiteX21" fmla="*/ 1058375 w 2762193"/>
              <a:gd name="connsiteY21" fmla="*/ 587269 h 1950243"/>
              <a:gd name="connsiteX22" fmla="*/ 1853446 w 2762193"/>
              <a:gd name="connsiteY22" fmla="*/ 0 h 1950243"/>
              <a:gd name="connsiteX0" fmla="*/ 0 w 2762193"/>
              <a:gd name="connsiteY0" fmla="*/ 194508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1853446 w 2762193"/>
              <a:gd name="connsiteY4" fmla="*/ 0 h 1950243"/>
              <a:gd name="connsiteX5" fmla="*/ 2648518 w 2762193"/>
              <a:gd name="connsiteY5" fmla="*/ 587269 h 1950243"/>
              <a:gd name="connsiteX6" fmla="*/ 2304792 w 2762193"/>
              <a:gd name="connsiteY6" fmla="*/ 587269 h 1950243"/>
              <a:gd name="connsiteX7" fmla="*/ 2762193 w 2762193"/>
              <a:gd name="connsiteY7" fmla="*/ 1283732 h 1950243"/>
              <a:gd name="connsiteX8" fmla="*/ 2437219 w 2762193"/>
              <a:gd name="connsiteY8" fmla="*/ 1344744 h 1950243"/>
              <a:gd name="connsiteX9" fmla="*/ 2396648 w 2762193"/>
              <a:gd name="connsiteY9" fmla="*/ 1693627 h 1950243"/>
              <a:gd name="connsiteX10" fmla="*/ 2138691 w 2762193"/>
              <a:gd name="connsiteY10" fmla="*/ 1445558 h 1950243"/>
              <a:gd name="connsiteX11" fmla="*/ 2138691 w 2762193"/>
              <a:gd name="connsiteY11" fmla="*/ 1812263 h 1950243"/>
              <a:gd name="connsiteX12" fmla="*/ 1853446 w 2762193"/>
              <a:gd name="connsiteY12" fmla="*/ 1606167 h 1950243"/>
              <a:gd name="connsiteX13" fmla="*/ 1570783 w 2762193"/>
              <a:gd name="connsiteY13" fmla="*/ 1810397 h 1950243"/>
              <a:gd name="connsiteX14" fmla="*/ 1570783 w 2762193"/>
              <a:gd name="connsiteY14" fmla="*/ 1441738 h 1950243"/>
              <a:gd name="connsiteX15" fmla="*/ 1569492 w 2762193"/>
              <a:gd name="connsiteY15" fmla="*/ 1444294 h 1950243"/>
              <a:gd name="connsiteX16" fmla="*/ 1306923 w 2762193"/>
              <a:gd name="connsiteY16" fmla="*/ 1697840 h 1950243"/>
              <a:gd name="connsiteX17" fmla="*/ 1265861 w 2762193"/>
              <a:gd name="connsiteY17" fmla="*/ 1344744 h 1950243"/>
              <a:gd name="connsiteX18" fmla="*/ 939633 w 2762193"/>
              <a:gd name="connsiteY18" fmla="*/ 1283497 h 1950243"/>
              <a:gd name="connsiteX19" fmla="*/ 1402101 w 2762193"/>
              <a:gd name="connsiteY19" fmla="*/ 587269 h 1950243"/>
              <a:gd name="connsiteX20" fmla="*/ 1058375 w 2762193"/>
              <a:gd name="connsiteY20" fmla="*/ 587269 h 1950243"/>
              <a:gd name="connsiteX21" fmla="*/ 1853446 w 2762193"/>
              <a:gd name="connsiteY21" fmla="*/ 0 h 1950243"/>
              <a:gd name="connsiteX0" fmla="*/ 0 w 2753169"/>
              <a:gd name="connsiteY0" fmla="*/ 1950243 h 1950243"/>
              <a:gd name="connsiteX1" fmla="*/ 856777 w 2753169"/>
              <a:gd name="connsiteY1" fmla="*/ 1357399 h 1950243"/>
              <a:gd name="connsiteX2" fmla="*/ 0 w 2753169"/>
              <a:gd name="connsiteY2" fmla="*/ 1950243 h 1950243"/>
              <a:gd name="connsiteX3" fmla="*/ 1844422 w 2753169"/>
              <a:gd name="connsiteY3" fmla="*/ 0 h 1950243"/>
              <a:gd name="connsiteX4" fmla="*/ 2639494 w 2753169"/>
              <a:gd name="connsiteY4" fmla="*/ 587269 h 1950243"/>
              <a:gd name="connsiteX5" fmla="*/ 2295768 w 2753169"/>
              <a:gd name="connsiteY5" fmla="*/ 587269 h 1950243"/>
              <a:gd name="connsiteX6" fmla="*/ 2753169 w 2753169"/>
              <a:gd name="connsiteY6" fmla="*/ 1283732 h 1950243"/>
              <a:gd name="connsiteX7" fmla="*/ 2428195 w 2753169"/>
              <a:gd name="connsiteY7" fmla="*/ 1344744 h 1950243"/>
              <a:gd name="connsiteX8" fmla="*/ 2387624 w 2753169"/>
              <a:gd name="connsiteY8" fmla="*/ 1693627 h 1950243"/>
              <a:gd name="connsiteX9" fmla="*/ 2129667 w 2753169"/>
              <a:gd name="connsiteY9" fmla="*/ 1445558 h 1950243"/>
              <a:gd name="connsiteX10" fmla="*/ 2129667 w 2753169"/>
              <a:gd name="connsiteY10" fmla="*/ 1812263 h 1950243"/>
              <a:gd name="connsiteX11" fmla="*/ 1844422 w 2753169"/>
              <a:gd name="connsiteY11" fmla="*/ 1606167 h 1950243"/>
              <a:gd name="connsiteX12" fmla="*/ 1561759 w 2753169"/>
              <a:gd name="connsiteY12" fmla="*/ 1810397 h 1950243"/>
              <a:gd name="connsiteX13" fmla="*/ 1561759 w 2753169"/>
              <a:gd name="connsiteY13" fmla="*/ 1441738 h 1950243"/>
              <a:gd name="connsiteX14" fmla="*/ 1560468 w 2753169"/>
              <a:gd name="connsiteY14" fmla="*/ 1444294 h 1950243"/>
              <a:gd name="connsiteX15" fmla="*/ 1297899 w 2753169"/>
              <a:gd name="connsiteY15" fmla="*/ 1697840 h 1950243"/>
              <a:gd name="connsiteX16" fmla="*/ 1256837 w 2753169"/>
              <a:gd name="connsiteY16" fmla="*/ 1344744 h 1950243"/>
              <a:gd name="connsiteX17" fmla="*/ 930609 w 2753169"/>
              <a:gd name="connsiteY17" fmla="*/ 1283497 h 1950243"/>
              <a:gd name="connsiteX18" fmla="*/ 1393077 w 2753169"/>
              <a:gd name="connsiteY18" fmla="*/ 587269 h 1950243"/>
              <a:gd name="connsiteX19" fmla="*/ 1049351 w 2753169"/>
              <a:gd name="connsiteY19" fmla="*/ 587269 h 1950243"/>
              <a:gd name="connsiteX20" fmla="*/ 1844422 w 2753169"/>
              <a:gd name="connsiteY20" fmla="*/ 0 h 1950243"/>
              <a:gd name="connsiteX0" fmla="*/ 913813 w 1822560"/>
              <a:gd name="connsiteY0" fmla="*/ 0 h 1812263"/>
              <a:gd name="connsiteX1" fmla="*/ 1708885 w 1822560"/>
              <a:gd name="connsiteY1" fmla="*/ 587269 h 1812263"/>
              <a:gd name="connsiteX2" fmla="*/ 1365159 w 1822560"/>
              <a:gd name="connsiteY2" fmla="*/ 587269 h 1812263"/>
              <a:gd name="connsiteX3" fmla="*/ 1822560 w 1822560"/>
              <a:gd name="connsiteY3" fmla="*/ 1283732 h 1812263"/>
              <a:gd name="connsiteX4" fmla="*/ 1497586 w 1822560"/>
              <a:gd name="connsiteY4" fmla="*/ 1344744 h 1812263"/>
              <a:gd name="connsiteX5" fmla="*/ 1457015 w 1822560"/>
              <a:gd name="connsiteY5" fmla="*/ 1693627 h 1812263"/>
              <a:gd name="connsiteX6" fmla="*/ 1199058 w 1822560"/>
              <a:gd name="connsiteY6" fmla="*/ 1445558 h 1812263"/>
              <a:gd name="connsiteX7" fmla="*/ 1199058 w 1822560"/>
              <a:gd name="connsiteY7" fmla="*/ 1812263 h 1812263"/>
              <a:gd name="connsiteX8" fmla="*/ 913813 w 1822560"/>
              <a:gd name="connsiteY8" fmla="*/ 1606167 h 1812263"/>
              <a:gd name="connsiteX9" fmla="*/ 631150 w 1822560"/>
              <a:gd name="connsiteY9" fmla="*/ 1810397 h 1812263"/>
              <a:gd name="connsiteX10" fmla="*/ 631150 w 1822560"/>
              <a:gd name="connsiteY10" fmla="*/ 1441738 h 1812263"/>
              <a:gd name="connsiteX11" fmla="*/ 629859 w 1822560"/>
              <a:gd name="connsiteY11" fmla="*/ 1444294 h 1812263"/>
              <a:gd name="connsiteX12" fmla="*/ 367290 w 1822560"/>
              <a:gd name="connsiteY12" fmla="*/ 1697840 h 1812263"/>
              <a:gd name="connsiteX13" fmla="*/ 326228 w 1822560"/>
              <a:gd name="connsiteY13" fmla="*/ 1344744 h 1812263"/>
              <a:gd name="connsiteX14" fmla="*/ 0 w 1822560"/>
              <a:gd name="connsiteY14" fmla="*/ 1283497 h 1812263"/>
              <a:gd name="connsiteX15" fmla="*/ 462468 w 1822560"/>
              <a:gd name="connsiteY15" fmla="*/ 587269 h 1812263"/>
              <a:gd name="connsiteX16" fmla="*/ 118742 w 1822560"/>
              <a:gd name="connsiteY16" fmla="*/ 587269 h 1812263"/>
              <a:gd name="connsiteX17" fmla="*/ 913813 w 1822560"/>
              <a:gd name="connsiteY17" fmla="*/ 0 h 181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22560" h="1812263">
                <a:moveTo>
                  <a:pt x="913813" y="0"/>
                </a:moveTo>
                <a:lnTo>
                  <a:pt x="1708885" y="587269"/>
                </a:lnTo>
                <a:lnTo>
                  <a:pt x="1365159" y="587269"/>
                </a:lnTo>
                <a:cubicBezTo>
                  <a:pt x="1458446" y="862476"/>
                  <a:pt x="1628119" y="1092981"/>
                  <a:pt x="1822560" y="1283732"/>
                </a:cubicBezTo>
                <a:lnTo>
                  <a:pt x="1497586" y="1344744"/>
                </a:lnTo>
                <a:lnTo>
                  <a:pt x="1457015" y="1693627"/>
                </a:lnTo>
                <a:cubicBezTo>
                  <a:pt x="1367714" y="1613180"/>
                  <a:pt x="1282308" y="1529968"/>
                  <a:pt x="1199058" y="1445558"/>
                </a:cubicBezTo>
                <a:lnTo>
                  <a:pt x="1199058" y="1812263"/>
                </a:lnTo>
                <a:lnTo>
                  <a:pt x="913813" y="1606167"/>
                </a:lnTo>
                <a:lnTo>
                  <a:pt x="631150" y="1810397"/>
                </a:lnTo>
                <a:lnTo>
                  <a:pt x="631150" y="1441738"/>
                </a:lnTo>
                <a:lnTo>
                  <a:pt x="629859" y="1444294"/>
                </a:lnTo>
                <a:lnTo>
                  <a:pt x="367290" y="1697840"/>
                </a:lnTo>
                <a:lnTo>
                  <a:pt x="326228" y="1344744"/>
                </a:lnTo>
                <a:lnTo>
                  <a:pt x="0" y="1283497"/>
                </a:lnTo>
                <a:cubicBezTo>
                  <a:pt x="196571" y="1093573"/>
                  <a:pt x="368701" y="863894"/>
                  <a:pt x="462468" y="587269"/>
                </a:cubicBezTo>
                <a:lnTo>
                  <a:pt x="118742" y="587269"/>
                </a:lnTo>
                <a:lnTo>
                  <a:pt x="91381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1" name="Isosceles Triangle 9"/>
          <p:cNvSpPr/>
          <p:nvPr userDrawn="1"/>
        </p:nvSpPr>
        <p:spPr>
          <a:xfrm rot="8147896">
            <a:off x="3956063" y="1774965"/>
            <a:ext cx="617869" cy="110709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5" name="Isosceles Triangle 9"/>
          <p:cNvSpPr/>
          <p:nvPr userDrawn="1"/>
        </p:nvSpPr>
        <p:spPr>
          <a:xfrm rot="2718234" flipH="1">
            <a:off x="3952685" y="3480559"/>
            <a:ext cx="617869" cy="110709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6" name="Notched Right Arrow 45"/>
          <p:cNvSpPr/>
          <p:nvPr userDrawn="1"/>
        </p:nvSpPr>
        <p:spPr>
          <a:xfrm>
            <a:off x="3459950" y="2878490"/>
            <a:ext cx="992792" cy="617868"/>
          </a:xfrm>
          <a:prstGeom prst="notchedRightArrow">
            <a:avLst>
              <a:gd name="adj1" fmla="val 68499"/>
              <a:gd name="adj2" fmla="val 361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915342" y="404309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5943600" y="2978697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5342" y="152849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5342" y="28003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6400800" y="40576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392210" y="2970322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400800" y="15430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00800" y="2814911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hevron 5"/>
          <p:cNvSpPr/>
          <p:nvPr userDrawn="1"/>
        </p:nvSpPr>
        <p:spPr>
          <a:xfrm>
            <a:off x="3135409" y="2060107"/>
            <a:ext cx="2808191" cy="2223437"/>
          </a:xfrm>
          <a:custGeom>
            <a:avLst/>
            <a:gdLst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7116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54968" h="3131418">
                <a:moveTo>
                  <a:pt x="3653760" y="1161244"/>
                </a:moveTo>
                <a:lnTo>
                  <a:pt x="3954968" y="1570288"/>
                </a:lnTo>
                <a:lnTo>
                  <a:pt x="3653753" y="1979342"/>
                </a:lnTo>
                <a:cubicBezTo>
                  <a:pt x="3653755" y="1706643"/>
                  <a:pt x="3653758" y="1433943"/>
                  <a:pt x="3653760" y="1161244"/>
                </a:cubicBezTo>
                <a:close/>
                <a:moveTo>
                  <a:pt x="3038841" y="0"/>
                </a:moveTo>
                <a:lnTo>
                  <a:pt x="3218924" y="475001"/>
                </a:lnTo>
                <a:lnTo>
                  <a:pt x="3105731" y="401855"/>
                </a:lnTo>
                <a:cubicBezTo>
                  <a:pt x="2891810" y="734738"/>
                  <a:pt x="2640831" y="1014574"/>
                  <a:pt x="2378245" y="1273550"/>
                </a:cubicBezTo>
                <a:lnTo>
                  <a:pt x="3653753" y="1273550"/>
                </a:lnTo>
                <a:lnTo>
                  <a:pt x="3653753" y="1841458"/>
                </a:lnTo>
                <a:lnTo>
                  <a:pt x="2374426" y="1841458"/>
                </a:lnTo>
                <a:lnTo>
                  <a:pt x="2376982" y="1842749"/>
                </a:lnTo>
                <a:cubicBezTo>
                  <a:pt x="2648012" y="2110031"/>
                  <a:pt x="2895624" y="2383763"/>
                  <a:pt x="3116627" y="2733356"/>
                </a:cubicBezTo>
                <a:lnTo>
                  <a:pt x="3235478" y="2658099"/>
                </a:lnTo>
                <a:lnTo>
                  <a:pt x="3051019" y="3131418"/>
                </a:lnTo>
                <a:lnTo>
                  <a:pt x="2544292" y="3095761"/>
                </a:lnTo>
                <a:lnTo>
                  <a:pt x="2644843" y="3032091"/>
                </a:lnTo>
                <a:cubicBezTo>
                  <a:pt x="2410743" y="2661949"/>
                  <a:pt x="2169096" y="2254209"/>
                  <a:pt x="1538174" y="2086408"/>
                </a:cubicBezTo>
                <a:cubicBezTo>
                  <a:pt x="1097469" y="1969197"/>
                  <a:pt x="512725" y="2040688"/>
                  <a:pt x="0" y="2017828"/>
                </a:cubicBezTo>
                <a:lnTo>
                  <a:pt x="308893" y="1560628"/>
                </a:lnTo>
                <a:lnTo>
                  <a:pt x="0" y="1103428"/>
                </a:lnTo>
                <a:cubicBezTo>
                  <a:pt x="509851" y="1103428"/>
                  <a:pt x="1231418" y="1137742"/>
                  <a:pt x="1529554" y="1027228"/>
                </a:cubicBezTo>
                <a:cubicBezTo>
                  <a:pt x="2208605" y="775516"/>
                  <a:pt x="2407512" y="472776"/>
                  <a:pt x="2641933" y="102144"/>
                </a:cubicBezTo>
                <a:lnTo>
                  <a:pt x="2531807" y="30979"/>
                </a:lnTo>
                <a:lnTo>
                  <a:pt x="30388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362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5829300" y="4057649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407117" y="2970322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829300" y="15430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00800" y="2814911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Isosceles Triangle 11"/>
          <p:cNvSpPr/>
          <p:nvPr userDrawn="1"/>
        </p:nvSpPr>
        <p:spPr>
          <a:xfrm rot="16200000">
            <a:off x="4026367" y="2281581"/>
            <a:ext cx="2348564" cy="1780488"/>
          </a:xfrm>
          <a:custGeom>
            <a:avLst/>
            <a:gdLst/>
            <a:ahLst/>
            <a:cxnLst/>
            <a:rect l="l" t="t" r="r" b="b"/>
            <a:pathLst>
              <a:path w="3131418" h="2373984">
                <a:moveTo>
                  <a:pt x="1970174" y="2072776"/>
                </a:moveTo>
                <a:lnTo>
                  <a:pt x="1561130" y="2373984"/>
                </a:lnTo>
                <a:lnTo>
                  <a:pt x="1152076" y="2072769"/>
                </a:lnTo>
                <a:close/>
                <a:moveTo>
                  <a:pt x="3131418" y="1457857"/>
                </a:moveTo>
                <a:lnTo>
                  <a:pt x="2656417" y="1637940"/>
                </a:lnTo>
                <a:lnTo>
                  <a:pt x="2729563" y="1524747"/>
                </a:lnTo>
                <a:cubicBezTo>
                  <a:pt x="2396680" y="1310826"/>
                  <a:pt x="2116844" y="1059847"/>
                  <a:pt x="1857868" y="797261"/>
                </a:cubicBezTo>
                <a:lnTo>
                  <a:pt x="1857868" y="2072769"/>
                </a:lnTo>
                <a:lnTo>
                  <a:pt x="1289960" y="2072769"/>
                </a:lnTo>
                <a:lnTo>
                  <a:pt x="1289960" y="793442"/>
                </a:lnTo>
                <a:lnTo>
                  <a:pt x="1288669" y="795998"/>
                </a:lnTo>
                <a:cubicBezTo>
                  <a:pt x="1021387" y="1067028"/>
                  <a:pt x="747655" y="1314640"/>
                  <a:pt x="398062" y="1535643"/>
                </a:cubicBezTo>
                <a:lnTo>
                  <a:pt x="473319" y="1654494"/>
                </a:lnTo>
                <a:lnTo>
                  <a:pt x="0" y="1470035"/>
                </a:lnTo>
                <a:lnTo>
                  <a:pt x="35657" y="963308"/>
                </a:lnTo>
                <a:lnTo>
                  <a:pt x="99327" y="1063859"/>
                </a:lnTo>
                <a:cubicBezTo>
                  <a:pt x="457152" y="837550"/>
                  <a:pt x="899962" y="500929"/>
                  <a:pt x="1092245" y="7696"/>
                </a:cubicBezTo>
                <a:lnTo>
                  <a:pt x="1565710" y="357414"/>
                </a:lnTo>
                <a:lnTo>
                  <a:pt x="2049594" y="0"/>
                </a:lnTo>
                <a:cubicBezTo>
                  <a:pt x="2237901" y="491858"/>
                  <a:pt x="2671240" y="834497"/>
                  <a:pt x="3029274" y="1060949"/>
                </a:cubicBezTo>
                <a:lnTo>
                  <a:pt x="3100439" y="95082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003024" y="2576057"/>
            <a:ext cx="1531833" cy="1191534"/>
          </a:xfrm>
          <a:custGeom>
            <a:avLst/>
            <a:gdLst/>
            <a:ahLst/>
            <a:cxnLst/>
            <a:rect l="l" t="t" r="r" b="b"/>
            <a:pathLst>
              <a:path w="2042444" h="1588712">
                <a:moveTo>
                  <a:pt x="1455704" y="0"/>
                </a:moveTo>
                <a:lnTo>
                  <a:pt x="2042444" y="794356"/>
                </a:lnTo>
                <a:lnTo>
                  <a:pt x="1455704" y="1588712"/>
                </a:lnTo>
                <a:lnTo>
                  <a:pt x="1455704" y="1342996"/>
                </a:lnTo>
                <a:lnTo>
                  <a:pt x="0" y="1342996"/>
                </a:lnTo>
                <a:lnTo>
                  <a:pt x="0" y="245716"/>
                </a:lnTo>
                <a:lnTo>
                  <a:pt x="1455704" y="2457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37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luenc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3886200" y="1543050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6035040" y="4011930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731520" y="4006883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444718" y="2575831"/>
            <a:ext cx="2250831" cy="2185988"/>
          </a:xfrm>
          <a:prstGeom prst="ellipse">
            <a:avLst/>
          </a:prstGeom>
          <a:solidFill>
            <a:schemeClr val="accent2"/>
          </a:solidFill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lIns="76404" tIns="38202" rIns="76404" bIns="38202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5" name="AutoShape 5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 rot="7340238" flipH="1">
            <a:off x="4578559" y="3408190"/>
            <a:ext cx="1209675" cy="1116623"/>
          </a:xfrm>
          <a:prstGeom prst="downArrow">
            <a:avLst>
              <a:gd name="adj1" fmla="val 70833"/>
              <a:gd name="adj2" fmla="val 36338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rot="10800000" vert="eaVert" wrap="none" lIns="33008" tIns="33008" rIns="33008" bIns="33008" anchor="ctr">
            <a:noAutofit/>
          </a:bodyPr>
          <a:lstStyle/>
          <a:p>
            <a:pPr marL="0" marR="0" lvl="0" indent="0" algn="ctr" defTabSz="660731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 rot="14439762">
            <a:off x="3382255" y="3401047"/>
            <a:ext cx="1195388" cy="1116623"/>
          </a:xfrm>
          <a:prstGeom prst="downArrow">
            <a:avLst>
              <a:gd name="adj1" fmla="val 70833"/>
              <a:gd name="adj2" fmla="val 36772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lIns="33008" tIns="33008" rIns="33008" bIns="33008" anchor="ctr">
            <a:noAutofit/>
          </a:bodyPr>
          <a:lstStyle/>
          <a:p>
            <a:pPr marL="0" marR="0" lvl="0" indent="0" algn="ctr" defTabSz="660731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>
            <a:off x="3952473" y="2493818"/>
            <a:ext cx="1247409" cy="1084660"/>
          </a:xfrm>
          <a:prstGeom prst="downArrow">
            <a:avLst>
              <a:gd name="adj1" fmla="val 70833"/>
              <a:gd name="adj2" fmla="val 36338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73555" tIns="36777" rIns="73555" bIns="36777" anchor="ctr" anchorCtr="1">
            <a:noAutofit/>
          </a:bodyPr>
          <a:lstStyle/>
          <a:p>
            <a:pPr marL="94050" marR="0" lvl="0" indent="-94050" defTabSz="660731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175678" y="277237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 rot="1920000">
            <a:off x="4878742" y="386965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6" hasCustomPrompt="1"/>
          </p:nvPr>
        </p:nvSpPr>
        <p:spPr>
          <a:xfrm rot="19860000">
            <a:off x="3515870" y="386965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898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dder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118" y="2763277"/>
            <a:ext cx="374950" cy="1152144"/>
          </a:xfrm>
          <a:prstGeom prst="rect">
            <a:avLst/>
          </a:prstGeom>
        </p:spPr>
      </p:pic>
      <p:sp>
        <p:nvSpPr>
          <p:cNvPr id="21" name="Cube 20"/>
          <p:cNvSpPr/>
          <p:nvPr userDrawn="1"/>
        </p:nvSpPr>
        <p:spPr>
          <a:xfrm flipH="1">
            <a:off x="1453315" y="396621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2" name="Cube 21"/>
          <p:cNvSpPr/>
          <p:nvPr userDrawn="1"/>
        </p:nvSpPr>
        <p:spPr>
          <a:xfrm flipH="1">
            <a:off x="2114550" y="371475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3" name="Cube 22"/>
          <p:cNvSpPr/>
          <p:nvPr userDrawn="1"/>
        </p:nvSpPr>
        <p:spPr>
          <a:xfrm flipH="1">
            <a:off x="2764633" y="345186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4" name="Cube 23"/>
          <p:cNvSpPr/>
          <p:nvPr userDrawn="1"/>
        </p:nvSpPr>
        <p:spPr>
          <a:xfrm flipH="1">
            <a:off x="3429000" y="320040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5" name="Cube 24"/>
          <p:cNvSpPr/>
          <p:nvPr userDrawn="1"/>
        </p:nvSpPr>
        <p:spPr>
          <a:xfrm flipH="1">
            <a:off x="4079083" y="293751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6" name="Cube 25"/>
          <p:cNvSpPr/>
          <p:nvPr userDrawn="1"/>
        </p:nvSpPr>
        <p:spPr>
          <a:xfrm flipH="1">
            <a:off x="4743450" y="268605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7" name="Cube 26"/>
          <p:cNvSpPr/>
          <p:nvPr userDrawn="1"/>
        </p:nvSpPr>
        <p:spPr>
          <a:xfrm flipH="1">
            <a:off x="5393533" y="242316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8" name="Cube 27"/>
          <p:cNvSpPr/>
          <p:nvPr userDrawn="1"/>
        </p:nvSpPr>
        <p:spPr>
          <a:xfrm flipH="1">
            <a:off x="6057900" y="217170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357933" y="2726420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693566" y="2966450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029200" y="323657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388485" y="3490711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724119" y="375505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063500" y="4005061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2405526" y="4251005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1735342" y="452086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01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860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15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3268803" y="1684836"/>
            <a:ext cx="5648755" cy="626269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3257788" y="3423046"/>
            <a:ext cx="5659769" cy="99536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8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3268802" y="2411016"/>
            <a:ext cx="5648755" cy="92868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9" name="Rectangle 6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1575583" y="3423046"/>
            <a:ext cx="1686419" cy="995363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90" name="Group 3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479823" y="3310038"/>
            <a:ext cx="2147522" cy="1360885"/>
            <a:chOff x="249238" y="4532280"/>
            <a:chExt cx="3884612" cy="1728849"/>
          </a:xfrm>
        </p:grpSpPr>
        <p:sp>
          <p:nvSpPr>
            <p:cNvPr id="91" name="Freeform 10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gray">
            <a:xfrm>
              <a:off x="249238" y="4720517"/>
              <a:ext cx="1942306" cy="1540612"/>
            </a:xfrm>
            <a:custGeom>
              <a:avLst/>
              <a:gdLst>
                <a:gd name="T0" fmla="*/ 2147483647 w 1077"/>
                <a:gd name="T1" fmla="*/ 0 h 720"/>
                <a:gd name="T2" fmla="*/ 0 w 1077"/>
                <a:gd name="T3" fmla="*/ 2147483647 h 720"/>
                <a:gd name="T4" fmla="*/ 2147483647 w 1077"/>
                <a:gd name="T5" fmla="*/ 2147483647 h 720"/>
                <a:gd name="T6" fmla="*/ 2147483647 w 1077"/>
                <a:gd name="T7" fmla="*/ 2147483647 h 720"/>
                <a:gd name="T8" fmla="*/ 2147483647 w 1077"/>
                <a:gd name="T9" fmla="*/ 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7" h="720">
                  <a:moveTo>
                    <a:pt x="296" y="0"/>
                  </a:moveTo>
                  <a:lnTo>
                    <a:pt x="0" y="514"/>
                  </a:lnTo>
                  <a:lnTo>
                    <a:pt x="1077" y="720"/>
                  </a:lnTo>
                  <a:lnTo>
                    <a:pt x="1077" y="148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2" name="Freeform 11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gray">
            <a:xfrm>
              <a:off x="2191544" y="4720517"/>
              <a:ext cx="1942306" cy="1540612"/>
            </a:xfrm>
            <a:custGeom>
              <a:avLst/>
              <a:gdLst>
                <a:gd name="T0" fmla="*/ 0 w 1078"/>
                <a:gd name="T1" fmla="*/ 2147483647 h 720"/>
                <a:gd name="T2" fmla="*/ 0 w 1078"/>
                <a:gd name="T3" fmla="*/ 2147483647 h 720"/>
                <a:gd name="T4" fmla="*/ 2147483647 w 1078"/>
                <a:gd name="T5" fmla="*/ 2147483647 h 720"/>
                <a:gd name="T6" fmla="*/ 2147483647 w 1078"/>
                <a:gd name="T7" fmla="*/ 0 h 720"/>
                <a:gd name="T8" fmla="*/ 0 w 1078"/>
                <a:gd name="T9" fmla="*/ 2147483647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8" h="720">
                  <a:moveTo>
                    <a:pt x="0" y="148"/>
                  </a:moveTo>
                  <a:lnTo>
                    <a:pt x="0" y="720"/>
                  </a:lnTo>
                  <a:lnTo>
                    <a:pt x="1078" y="514"/>
                  </a:lnTo>
                  <a:lnTo>
                    <a:pt x="782" y="0"/>
                  </a:lnTo>
                  <a:lnTo>
                    <a:pt x="0" y="14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3" name="Freeform 16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 bwMode="gray">
            <a:xfrm>
              <a:off x="777674" y="4532280"/>
              <a:ext cx="2819672" cy="511020"/>
            </a:xfrm>
            <a:custGeom>
              <a:avLst/>
              <a:gdLst>
                <a:gd name="T0" fmla="*/ 0 w 1563"/>
                <a:gd name="T1" fmla="*/ 2147483647 h 238"/>
                <a:gd name="T2" fmla="*/ 2147483647 w 1563"/>
                <a:gd name="T3" fmla="*/ 0 h 238"/>
                <a:gd name="T4" fmla="*/ 2147483647 w 1563"/>
                <a:gd name="T5" fmla="*/ 2147483647 h 238"/>
                <a:gd name="T6" fmla="*/ 2147483647 w 1563"/>
                <a:gd name="T7" fmla="*/ 0 h 238"/>
                <a:gd name="T8" fmla="*/ 2147483647 w 1563"/>
                <a:gd name="T9" fmla="*/ 2147483647 h 238"/>
                <a:gd name="T10" fmla="*/ 2147483647 w 1563"/>
                <a:gd name="T11" fmla="*/ 2147483647 h 238"/>
                <a:gd name="T12" fmla="*/ 0 w 1563"/>
                <a:gd name="T13" fmla="*/ 2147483647 h 2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3" h="238">
                  <a:moveTo>
                    <a:pt x="0" y="90"/>
                  </a:moveTo>
                  <a:lnTo>
                    <a:pt x="471" y="0"/>
                  </a:lnTo>
                  <a:lnTo>
                    <a:pt x="781" y="58"/>
                  </a:lnTo>
                  <a:lnTo>
                    <a:pt x="1095" y="0"/>
                  </a:lnTo>
                  <a:lnTo>
                    <a:pt x="1563" y="90"/>
                  </a:lnTo>
                  <a:lnTo>
                    <a:pt x="781" y="238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4" name="Freeform 17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gray">
            <a:xfrm>
              <a:off x="249238" y="5380060"/>
              <a:ext cx="1942306" cy="881069"/>
            </a:xfrm>
            <a:custGeom>
              <a:avLst/>
              <a:gdLst>
                <a:gd name="T0" fmla="*/ 0 w 1077"/>
                <a:gd name="T1" fmla="*/ 2147483647 h 412"/>
                <a:gd name="T2" fmla="*/ 2147483647 w 1077"/>
                <a:gd name="T3" fmla="*/ 0 h 412"/>
                <a:gd name="T4" fmla="*/ 2147483647 w 1077"/>
                <a:gd name="T5" fmla="*/ 2147483647 h 412"/>
                <a:gd name="T6" fmla="*/ 0 w 1077"/>
                <a:gd name="T7" fmla="*/ 2147483647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" h="412">
                  <a:moveTo>
                    <a:pt x="0" y="206"/>
                  </a:moveTo>
                  <a:lnTo>
                    <a:pt x="1077" y="0"/>
                  </a:lnTo>
                  <a:lnTo>
                    <a:pt x="1077" y="412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5" name="Freeform 18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gray">
            <a:xfrm>
              <a:off x="2191544" y="5380060"/>
              <a:ext cx="1942306" cy="881069"/>
            </a:xfrm>
            <a:custGeom>
              <a:avLst/>
              <a:gdLst>
                <a:gd name="T0" fmla="*/ 0 w 1078"/>
                <a:gd name="T1" fmla="*/ 0 h 412"/>
                <a:gd name="T2" fmla="*/ 2147483647 w 1078"/>
                <a:gd name="T3" fmla="*/ 2147483647 h 412"/>
                <a:gd name="T4" fmla="*/ 0 w 1078"/>
                <a:gd name="T5" fmla="*/ 2147483647 h 412"/>
                <a:gd name="T6" fmla="*/ 0 w 1078"/>
                <a:gd name="T7" fmla="*/ 0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8" h="412">
                  <a:moveTo>
                    <a:pt x="0" y="0"/>
                  </a:moveTo>
                  <a:lnTo>
                    <a:pt x="1078" y="206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</p:grpSp>
      <p:sp>
        <p:nvSpPr>
          <p:cNvPr id="96" name="Rectangle 7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>
            <a:off x="1562417" y="2411015"/>
            <a:ext cx="1702409" cy="928688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97" name="Group 74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838110" y="2345533"/>
            <a:ext cx="1423255" cy="1145381"/>
            <a:chOff x="783715" y="3112026"/>
            <a:chExt cx="2055942" cy="1704366"/>
          </a:xfrm>
        </p:grpSpPr>
        <p:sp>
          <p:nvSpPr>
            <p:cNvPr id="98" name="Freeform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gray">
            <a:xfrm>
              <a:off x="783715" y="3278692"/>
              <a:ext cx="1027135" cy="1537700"/>
            </a:xfrm>
            <a:custGeom>
              <a:avLst/>
              <a:gdLst>
                <a:gd name="T0" fmla="*/ 2147483647 w 686"/>
                <a:gd name="T1" fmla="*/ 0 h 647"/>
                <a:gd name="T2" fmla="*/ 0 w 686"/>
                <a:gd name="T3" fmla="*/ 2147483647 h 647"/>
                <a:gd name="T4" fmla="*/ 2147483647 w 686"/>
                <a:gd name="T5" fmla="*/ 2147483647 h 647"/>
                <a:gd name="T6" fmla="*/ 2147483647 w 686"/>
                <a:gd name="T7" fmla="*/ 2147483647 h 647"/>
                <a:gd name="T8" fmla="*/ 2147483647 w 686"/>
                <a:gd name="T9" fmla="*/ 0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647">
                  <a:moveTo>
                    <a:pt x="298" y="0"/>
                  </a:moveTo>
                  <a:lnTo>
                    <a:pt x="0" y="515"/>
                  </a:lnTo>
                  <a:lnTo>
                    <a:pt x="686" y="647"/>
                  </a:lnTo>
                  <a:lnTo>
                    <a:pt x="686" y="74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9" name="Freeform 13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gray">
            <a:xfrm>
              <a:off x="1810850" y="3278692"/>
              <a:ext cx="1028807" cy="1537700"/>
            </a:xfrm>
            <a:custGeom>
              <a:avLst/>
              <a:gdLst>
                <a:gd name="T0" fmla="*/ 0 w 688"/>
                <a:gd name="T1" fmla="*/ 2147483647 h 647"/>
                <a:gd name="T2" fmla="*/ 0 w 688"/>
                <a:gd name="T3" fmla="*/ 2147483647 h 647"/>
                <a:gd name="T4" fmla="*/ 2147483647 w 688"/>
                <a:gd name="T5" fmla="*/ 2147483647 h 647"/>
                <a:gd name="T6" fmla="*/ 2147483647 w 688"/>
                <a:gd name="T7" fmla="*/ 0 h 647"/>
                <a:gd name="T8" fmla="*/ 0 w 688"/>
                <a:gd name="T9" fmla="*/ 2147483647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8" h="647">
                  <a:moveTo>
                    <a:pt x="0" y="74"/>
                  </a:moveTo>
                  <a:lnTo>
                    <a:pt x="0" y="647"/>
                  </a:lnTo>
                  <a:lnTo>
                    <a:pt x="688" y="515"/>
                  </a:lnTo>
                  <a:lnTo>
                    <a:pt x="390" y="0"/>
                  </a:lnTo>
                  <a:lnTo>
                    <a:pt x="0" y="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0" name="Freeform 1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gray">
            <a:xfrm>
              <a:off x="783715" y="4186187"/>
              <a:ext cx="1027135" cy="630205"/>
            </a:xfrm>
            <a:custGeom>
              <a:avLst/>
              <a:gdLst>
                <a:gd name="T0" fmla="*/ 0 w 686"/>
                <a:gd name="T1" fmla="*/ 2147483647 h 263"/>
                <a:gd name="T2" fmla="*/ 2147483647 w 686"/>
                <a:gd name="T3" fmla="*/ 0 h 263"/>
                <a:gd name="T4" fmla="*/ 2147483647 w 686"/>
                <a:gd name="T5" fmla="*/ 2147483647 h 263"/>
                <a:gd name="T6" fmla="*/ 0 w 686"/>
                <a:gd name="T7" fmla="*/ 2147483647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6" h="263">
                  <a:moveTo>
                    <a:pt x="0" y="131"/>
                  </a:moveTo>
                  <a:lnTo>
                    <a:pt x="686" y="0"/>
                  </a:lnTo>
                  <a:lnTo>
                    <a:pt x="686" y="26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1" name="Freeform 20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gray">
            <a:xfrm>
              <a:off x="1810850" y="4186187"/>
              <a:ext cx="1028807" cy="630205"/>
            </a:xfrm>
            <a:custGeom>
              <a:avLst/>
              <a:gdLst>
                <a:gd name="T0" fmla="*/ 0 w 688"/>
                <a:gd name="T1" fmla="*/ 0 h 263"/>
                <a:gd name="T2" fmla="*/ 2147483647 w 688"/>
                <a:gd name="T3" fmla="*/ 2147483647 h 263"/>
                <a:gd name="T4" fmla="*/ 0 w 688"/>
                <a:gd name="T5" fmla="*/ 2147483647 h 263"/>
                <a:gd name="T6" fmla="*/ 0 w 688"/>
                <a:gd name="T7" fmla="*/ 0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8" h="263">
                  <a:moveTo>
                    <a:pt x="0" y="0"/>
                  </a:moveTo>
                  <a:lnTo>
                    <a:pt x="688" y="131"/>
                  </a:lnTo>
                  <a:lnTo>
                    <a:pt x="0" y="26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2" name="Freeform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gray">
            <a:xfrm>
              <a:off x="1222005" y="3112026"/>
              <a:ext cx="1172674" cy="352915"/>
            </a:xfrm>
            <a:custGeom>
              <a:avLst/>
              <a:gdLst>
                <a:gd name="T0" fmla="*/ 2147483647 w 786"/>
                <a:gd name="T1" fmla="*/ 0 h 150"/>
                <a:gd name="T2" fmla="*/ 0 w 786"/>
                <a:gd name="T3" fmla="*/ 2147483647 h 150"/>
                <a:gd name="T4" fmla="*/ 2147483647 w 786"/>
                <a:gd name="T5" fmla="*/ 2147483647 h 150"/>
                <a:gd name="T6" fmla="*/ 2147483647 w 786"/>
                <a:gd name="T7" fmla="*/ 2147483647 h 150"/>
                <a:gd name="T8" fmla="*/ 2147483647 w 786"/>
                <a:gd name="T9" fmla="*/ 0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6" h="150">
                  <a:moveTo>
                    <a:pt x="392" y="0"/>
                  </a:moveTo>
                  <a:lnTo>
                    <a:pt x="0" y="74"/>
                  </a:lnTo>
                  <a:lnTo>
                    <a:pt x="392" y="150"/>
                  </a:lnTo>
                  <a:lnTo>
                    <a:pt x="786" y="74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</p:grpSp>
      <p:sp>
        <p:nvSpPr>
          <p:cNvPr id="103" name="Rectangle 8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gray">
          <a:xfrm>
            <a:off x="1544674" y="1684836"/>
            <a:ext cx="1720151" cy="626269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104" name="Group 36"/>
          <p:cNvGrpSpPr>
            <a:grpSpLocks/>
          </p:cNvGrpSpPr>
          <p:nvPr userDrawn="1">
            <p:custDataLst>
              <p:tags r:id="rId6"/>
            </p:custDataLst>
          </p:nvPr>
        </p:nvGrpSpPr>
        <p:grpSpPr bwMode="auto">
          <a:xfrm>
            <a:off x="1241456" y="1678882"/>
            <a:ext cx="611066" cy="702469"/>
            <a:chOff x="1655040" y="1833129"/>
            <a:chExt cx="1064940" cy="1203288"/>
          </a:xfrm>
        </p:grpSpPr>
        <p:sp>
          <p:nvSpPr>
            <p:cNvPr id="105" name="Freeform 1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gray">
            <a:xfrm>
              <a:off x="1655040" y="1833129"/>
              <a:ext cx="528436" cy="1203288"/>
            </a:xfrm>
            <a:custGeom>
              <a:avLst/>
              <a:gdLst>
                <a:gd name="T0" fmla="*/ 0 w 294"/>
                <a:gd name="T1" fmla="*/ 2147483647 h 562"/>
                <a:gd name="T2" fmla="*/ 2147483647 w 294"/>
                <a:gd name="T3" fmla="*/ 2147483647 h 562"/>
                <a:gd name="T4" fmla="*/ 2147483647 w 294"/>
                <a:gd name="T5" fmla="*/ 0 h 562"/>
                <a:gd name="T6" fmla="*/ 0 w 294"/>
                <a:gd name="T7" fmla="*/ 2147483647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562">
                  <a:moveTo>
                    <a:pt x="0" y="506"/>
                  </a:moveTo>
                  <a:lnTo>
                    <a:pt x="294" y="562"/>
                  </a:lnTo>
                  <a:lnTo>
                    <a:pt x="294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6" name="Freeform 15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gray">
            <a:xfrm>
              <a:off x="2183476" y="1833129"/>
              <a:ext cx="536504" cy="1203288"/>
            </a:xfrm>
            <a:custGeom>
              <a:avLst/>
              <a:gdLst>
                <a:gd name="T0" fmla="*/ 0 w 298"/>
                <a:gd name="T1" fmla="*/ 0 h 562"/>
                <a:gd name="T2" fmla="*/ 2147483647 w 298"/>
                <a:gd name="T3" fmla="*/ 2147483647 h 562"/>
                <a:gd name="T4" fmla="*/ 0 w 298"/>
                <a:gd name="T5" fmla="*/ 2147483647 h 562"/>
                <a:gd name="T6" fmla="*/ 0 w 298"/>
                <a:gd name="T7" fmla="*/ 0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562">
                  <a:moveTo>
                    <a:pt x="0" y="0"/>
                  </a:moveTo>
                  <a:lnTo>
                    <a:pt x="298" y="506"/>
                  </a:lnTo>
                  <a:lnTo>
                    <a:pt x="0" y="56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7" name="Freeform 106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gray">
            <a:xfrm>
              <a:off x="1655040" y="2797270"/>
              <a:ext cx="528436" cy="239147"/>
            </a:xfrm>
            <a:custGeom>
              <a:avLst/>
              <a:gdLst>
                <a:gd name="T0" fmla="*/ 0 w 294"/>
                <a:gd name="T1" fmla="*/ 2147483647 h 112"/>
                <a:gd name="T2" fmla="*/ 2147483647 w 294"/>
                <a:gd name="T3" fmla="*/ 0 h 112"/>
                <a:gd name="T4" fmla="*/ 2147483647 w 294"/>
                <a:gd name="T5" fmla="*/ 2147483647 h 112"/>
                <a:gd name="T6" fmla="*/ 0 w 294"/>
                <a:gd name="T7" fmla="*/ 2147483647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12">
                  <a:moveTo>
                    <a:pt x="0" y="56"/>
                  </a:moveTo>
                  <a:lnTo>
                    <a:pt x="294" y="0"/>
                  </a:lnTo>
                  <a:lnTo>
                    <a:pt x="294" y="112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8" name="Freeform 10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gray">
            <a:xfrm>
              <a:off x="2183476" y="2797270"/>
              <a:ext cx="536504" cy="239147"/>
            </a:xfrm>
            <a:custGeom>
              <a:avLst/>
              <a:gdLst>
                <a:gd name="T0" fmla="*/ 0 w 298"/>
                <a:gd name="T1" fmla="*/ 0 h 112"/>
                <a:gd name="T2" fmla="*/ 2147483647 w 298"/>
                <a:gd name="T3" fmla="*/ 2147483647 h 112"/>
                <a:gd name="T4" fmla="*/ 0 w 298"/>
                <a:gd name="T5" fmla="*/ 2147483647 h 112"/>
                <a:gd name="T6" fmla="*/ 0 w 29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112">
                  <a:moveTo>
                    <a:pt x="0" y="0"/>
                  </a:moveTo>
                  <a:lnTo>
                    <a:pt x="298" y="56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0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468880" y="380619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8880" y="274320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2468880" y="188595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35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4"/>
          <p:cNvSpPr>
            <a:spLocks noChangeArrowheads="1"/>
          </p:cNvSpPr>
          <p:nvPr userDrawn="1"/>
        </p:nvSpPr>
        <p:spPr bwMode="auto">
          <a:xfrm>
            <a:off x="5444548" y="1569394"/>
            <a:ext cx="2507456" cy="147589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Harmful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2" name="AutoShape 5"/>
          <p:cNvSpPr>
            <a:spLocks noChangeArrowheads="1"/>
          </p:cNvSpPr>
          <p:nvPr userDrawn="1"/>
        </p:nvSpPr>
        <p:spPr bwMode="auto">
          <a:xfrm>
            <a:off x="1175742" y="1516126"/>
            <a:ext cx="2507456" cy="248008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Helpful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3" name="AutoShape 6"/>
          <p:cNvSpPr>
            <a:spLocks noChangeArrowheads="1"/>
          </p:cNvSpPr>
          <p:nvPr userDrawn="1"/>
        </p:nvSpPr>
        <p:spPr bwMode="auto">
          <a:xfrm rot="16200000">
            <a:off x="-256803" y="2273647"/>
            <a:ext cx="1463279" cy="488156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Internal</a:t>
            </a:r>
          </a:p>
        </p:txBody>
      </p:sp>
      <p:sp>
        <p:nvSpPr>
          <p:cNvPr id="24" name="AutoShape 7"/>
          <p:cNvSpPr>
            <a:spLocks noChangeArrowheads="1"/>
          </p:cNvSpPr>
          <p:nvPr userDrawn="1"/>
        </p:nvSpPr>
        <p:spPr bwMode="auto">
          <a:xfrm rot="16200000">
            <a:off x="-253828" y="3841105"/>
            <a:ext cx="1457326" cy="488156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latin typeface="+mn-lt"/>
                <a:cs typeface="Arial"/>
              </a:rPr>
              <a:t>External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757015" y="1790849"/>
            <a:ext cx="3745334" cy="1457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 userDrawn="1"/>
        </p:nvSpPr>
        <p:spPr bwMode="auto">
          <a:xfrm>
            <a:off x="4641650" y="1790849"/>
            <a:ext cx="3744468" cy="145732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 userDrawn="1"/>
        </p:nvSpPr>
        <p:spPr bwMode="auto">
          <a:xfrm>
            <a:off x="4641652" y="3356521"/>
            <a:ext cx="3744467" cy="1457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Rectangle 12"/>
          <p:cNvSpPr>
            <a:spLocks noChangeArrowheads="1"/>
          </p:cNvSpPr>
          <p:nvPr userDrawn="1"/>
        </p:nvSpPr>
        <p:spPr bwMode="auto">
          <a:xfrm>
            <a:off x="757014" y="3356521"/>
            <a:ext cx="3745335" cy="14573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 userDrawn="1"/>
        </p:nvSpPr>
        <p:spPr bwMode="auto">
          <a:xfrm>
            <a:off x="757014" y="1802853"/>
            <a:ext cx="968899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STRENGTHS</a:t>
            </a:r>
          </a:p>
        </p:txBody>
      </p:sp>
      <p:sp>
        <p:nvSpPr>
          <p:cNvPr id="30" name="Text Box 14"/>
          <p:cNvSpPr txBox="1">
            <a:spLocks noChangeArrowheads="1"/>
          </p:cNvSpPr>
          <p:nvPr userDrawn="1"/>
        </p:nvSpPr>
        <p:spPr bwMode="auto">
          <a:xfrm>
            <a:off x="7289932" y="1799359"/>
            <a:ext cx="1096187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+mn-lt"/>
                <a:cs typeface="Arial"/>
              </a:rPr>
              <a:t>WEAKNESSES</a:t>
            </a:r>
          </a:p>
        </p:txBody>
      </p:sp>
      <p:sp>
        <p:nvSpPr>
          <p:cNvPr id="31" name="Text Box 15"/>
          <p:cNvSpPr txBox="1">
            <a:spLocks noChangeArrowheads="1"/>
          </p:cNvSpPr>
          <p:nvPr userDrawn="1"/>
        </p:nvSpPr>
        <p:spPr bwMode="auto">
          <a:xfrm>
            <a:off x="757014" y="4589804"/>
            <a:ext cx="1238269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cs typeface="Arial"/>
              </a:rPr>
              <a:t>OPPORTUNITIES</a:t>
            </a:r>
          </a:p>
        </p:txBody>
      </p:sp>
      <p:sp>
        <p:nvSpPr>
          <p:cNvPr id="32" name="Text Box 16"/>
          <p:cNvSpPr txBox="1">
            <a:spLocks noChangeArrowheads="1"/>
          </p:cNvSpPr>
          <p:nvPr userDrawn="1"/>
        </p:nvSpPr>
        <p:spPr bwMode="auto">
          <a:xfrm>
            <a:off x="7611769" y="4589804"/>
            <a:ext cx="774350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cs typeface="Arial"/>
              </a:rPr>
              <a:t>THREATS</a:t>
            </a:r>
          </a:p>
        </p:txBody>
      </p:sp>
      <p:sp>
        <p:nvSpPr>
          <p:cNvPr id="33" name="Oval 17"/>
          <p:cNvSpPr>
            <a:spLocks noChangeArrowheads="1"/>
          </p:cNvSpPr>
          <p:nvPr userDrawn="1"/>
        </p:nvSpPr>
        <p:spPr bwMode="auto">
          <a:xfrm>
            <a:off x="3923705" y="2661196"/>
            <a:ext cx="1296590" cy="129659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+mn-lt"/>
                <a:cs typeface="Arial"/>
              </a:rPr>
              <a:t>SWOT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+mn-lt"/>
                <a:cs typeface="Arial"/>
              </a:rPr>
              <a:t>Analysis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989290" y="2030116"/>
            <a:ext cx="2880360" cy="10082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989290" y="3470296"/>
            <a:ext cx="2880360" cy="1112717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5258395" y="2030116"/>
            <a:ext cx="2880360" cy="10082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26"/>
          <p:cNvSpPr>
            <a:spLocks noGrp="1"/>
          </p:cNvSpPr>
          <p:nvPr>
            <p:ph type="body" sz="quarter" idx="13"/>
          </p:nvPr>
        </p:nvSpPr>
        <p:spPr>
          <a:xfrm>
            <a:off x="5258395" y="3470296"/>
            <a:ext cx="2879765" cy="1112717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42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10"/>
          <p:cNvCxnSpPr/>
          <p:nvPr userDrawn="1">
            <p:custDataLst>
              <p:tags r:id="rId1"/>
            </p:custDataLst>
          </p:nvPr>
        </p:nvCxnSpPr>
        <p:spPr>
          <a:xfrm flipV="1">
            <a:off x="1143000" y="1556767"/>
            <a:ext cx="0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4" name="Gerade Verbindung 16"/>
          <p:cNvCxnSpPr/>
          <p:nvPr userDrawn="1">
            <p:custDataLst>
              <p:tags r:id="rId2"/>
            </p:custDataLst>
          </p:nvPr>
        </p:nvCxnSpPr>
        <p:spPr>
          <a:xfrm flipH="1">
            <a:off x="6638544" y="1556767"/>
            <a:ext cx="1588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5" name="Gerade Verbindung 24"/>
          <p:cNvCxnSpPr/>
          <p:nvPr userDrawn="1">
            <p:custDataLst>
              <p:tags r:id="rId3"/>
            </p:custDataLst>
          </p:nvPr>
        </p:nvCxnSpPr>
        <p:spPr>
          <a:xfrm flipV="1">
            <a:off x="2506852" y="3274955"/>
            <a:ext cx="1848" cy="1525646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6" name="Gerade Verbindung 25"/>
          <p:cNvCxnSpPr/>
          <p:nvPr userDrawn="1">
            <p:custDataLst>
              <p:tags r:id="rId4"/>
            </p:custDataLst>
          </p:nvPr>
        </p:nvCxnSpPr>
        <p:spPr>
          <a:xfrm flipH="1" flipV="1">
            <a:off x="5253844" y="3390136"/>
            <a:ext cx="11478" cy="141046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7" name="Gerade Verbindung 26"/>
          <p:cNvCxnSpPr/>
          <p:nvPr userDrawn="1">
            <p:custDataLst>
              <p:tags r:id="rId5"/>
            </p:custDataLst>
          </p:nvPr>
        </p:nvCxnSpPr>
        <p:spPr>
          <a:xfrm flipV="1">
            <a:off x="8001000" y="3387852"/>
            <a:ext cx="1848" cy="141046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8" name="Gerade Verbindung 16"/>
          <p:cNvCxnSpPr/>
          <p:nvPr userDrawn="1">
            <p:custDataLst>
              <p:tags r:id="rId6"/>
            </p:custDataLst>
          </p:nvPr>
        </p:nvCxnSpPr>
        <p:spPr>
          <a:xfrm flipH="1">
            <a:off x="3895344" y="1556767"/>
            <a:ext cx="1588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sp>
        <p:nvSpPr>
          <p:cNvPr id="14" name="Raute 14"/>
          <p:cNvSpPr/>
          <p:nvPr userDrawn="1">
            <p:custDataLst>
              <p:tags r:id="rId7"/>
            </p:custDataLst>
          </p:nvPr>
        </p:nvSpPr>
        <p:spPr>
          <a:xfrm>
            <a:off x="3827154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5" name="Raute 17"/>
          <p:cNvSpPr/>
          <p:nvPr userDrawn="1">
            <p:custDataLst>
              <p:tags r:id="rId8"/>
            </p:custDataLst>
          </p:nvPr>
        </p:nvSpPr>
        <p:spPr>
          <a:xfrm>
            <a:off x="6568167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Raute 11"/>
          <p:cNvSpPr/>
          <p:nvPr userDrawn="1">
            <p:custDataLst>
              <p:tags r:id="rId9"/>
            </p:custDataLst>
          </p:nvPr>
        </p:nvSpPr>
        <p:spPr>
          <a:xfrm>
            <a:off x="1074999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6" name="Raute 21"/>
          <p:cNvSpPr/>
          <p:nvPr userDrawn="1">
            <p:custDataLst>
              <p:tags r:id="rId10"/>
            </p:custDataLst>
          </p:nvPr>
        </p:nvSpPr>
        <p:spPr>
          <a:xfrm>
            <a:off x="2437934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7" name="Raute 22"/>
          <p:cNvSpPr/>
          <p:nvPr userDrawn="1">
            <p:custDataLst>
              <p:tags r:id="rId11"/>
            </p:custDataLst>
          </p:nvPr>
        </p:nvSpPr>
        <p:spPr>
          <a:xfrm>
            <a:off x="5183078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8" name="Raute 23"/>
          <p:cNvSpPr/>
          <p:nvPr userDrawn="1">
            <p:custDataLst>
              <p:tags r:id="rId12"/>
            </p:custDataLst>
          </p:nvPr>
        </p:nvSpPr>
        <p:spPr>
          <a:xfrm>
            <a:off x="7932073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6" hasCustomPrompt="1"/>
          </p:nvPr>
        </p:nvSpPr>
        <p:spPr>
          <a:xfrm>
            <a:off x="1188721" y="1578054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17" hasCustomPrompt="1"/>
          </p:nvPr>
        </p:nvSpPr>
        <p:spPr>
          <a:xfrm>
            <a:off x="640080" y="377190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18" hasCustomPrompt="1"/>
          </p:nvPr>
        </p:nvSpPr>
        <p:spPr>
          <a:xfrm>
            <a:off x="3931920" y="157734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19" hasCustomPrompt="1"/>
          </p:nvPr>
        </p:nvSpPr>
        <p:spPr>
          <a:xfrm>
            <a:off x="6675120" y="157734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2" name="Text Placeholder 2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280" y="377190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21" hasCustomPrompt="1"/>
          </p:nvPr>
        </p:nvSpPr>
        <p:spPr>
          <a:xfrm>
            <a:off x="6126480" y="376546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5029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8745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32461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177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9893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73609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90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 algn="l" defTabSz="685800" rtl="0" eaLnBrk="1" latinLnBrk="0" hangingPunct="1">
              <a:spcBef>
                <a:spcPct val="0"/>
              </a:spcBef>
              <a:buNone/>
              <a:defRPr lang="nl-NL" sz="2400" b="1" kern="1200" dirty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EF33A79-56C6-8C4C-9553-71F8EB275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1785B2-4D0E-0543-B821-1A78E88B1B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244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40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794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28600" y="1543050"/>
            <a:ext cx="4206240" cy="205979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400" b="1" baseline="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709160" y="1542970"/>
            <a:ext cx="4206240" cy="205979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400" b="1" baseline="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28600" y="4560095"/>
            <a:ext cx="8686800" cy="24050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Take away box (optional)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4597C3E3-A7D4-024F-90AA-09F05ABA5F9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28600" y="1746152"/>
            <a:ext cx="4206240" cy="264033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C23C6B9-38EB-A14D-8F40-06EB76E0DAC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09160" y="1746152"/>
            <a:ext cx="4206240" cy="264033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97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chnical Specifi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288036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baseline="0">
                <a:latin typeface="+mn-lt"/>
              </a:defRPr>
            </a:lvl1pPr>
          </a:lstStyle>
          <a:p>
            <a:r>
              <a:rPr lang="en-US" dirty="0"/>
              <a:t>Click icon to add product image</a:t>
            </a:r>
          </a:p>
        </p:txBody>
      </p:sp>
      <p:sp>
        <p:nvSpPr>
          <p:cNvPr id="9" name="Line 8"/>
          <p:cNvSpPr>
            <a:spLocks noChangeShapeType="1"/>
          </p:cNvSpPr>
          <p:nvPr userDrawn="1">
            <p:custDataLst>
              <p:tags r:id="rId1"/>
            </p:custDataLst>
          </p:nvPr>
        </p:nvSpPr>
        <p:spPr bwMode="gray">
          <a:xfrm>
            <a:off x="274320" y="1741567"/>
            <a:ext cx="4114800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28600" y="4560095"/>
            <a:ext cx="8686800" cy="24050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Take away box (optional)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28600" y="1543050"/>
            <a:ext cx="4206479" cy="19883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 b="1" baseline="0">
                <a:latin typeface="+mn-lt"/>
              </a:defRPr>
            </a:lvl1pPr>
          </a:lstStyle>
          <a:p>
            <a:pPr lvl="0"/>
            <a:r>
              <a:rPr lang="en-US" b="1" dirty="0"/>
              <a:t>Click to add text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95855CF-024C-EA40-BCD0-9A819865D0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1748790"/>
            <a:ext cx="4206240" cy="2674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1pPr>
            <a:lvl2pPr marL="4572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2pPr>
            <a:lvl3pPr marL="6858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3pPr>
            <a:lvl4pPr marL="9144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903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able Placeholder 13"/>
          <p:cNvSpPr>
            <a:spLocks noGrp="1"/>
          </p:cNvSpPr>
          <p:nvPr>
            <p:ph type="tbl" sz="quarter" idx="10" hasCustomPrompt="1"/>
          </p:nvPr>
        </p:nvSpPr>
        <p:spPr>
          <a:xfrm>
            <a:off x="228601" y="1543050"/>
            <a:ext cx="8686800" cy="3257550"/>
          </a:xfrm>
          <a:prstGeom prst="rect">
            <a:avLst/>
          </a:prstGeom>
        </p:spPr>
        <p:txBody>
          <a:bodyPr vert="horz"/>
          <a:lstStyle>
            <a:lvl1pPr marL="260604" indent="-260604">
              <a:buFont typeface="Wingdings" charset="2"/>
              <a:buChar char="§"/>
              <a:defRPr sz="1350" baseline="0">
                <a:latin typeface="+mn-lt"/>
                <a:cs typeface="Arial"/>
              </a:defRPr>
            </a:lvl1pPr>
          </a:lstStyle>
          <a:p>
            <a:r>
              <a:rPr lang="en-US" dirty="0"/>
              <a:t>Select Medium Style 2 from Table Styles in Table Design tab, Change header row from black to Sokkia Green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250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tags" Target="../tags/tag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2.emf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685003073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216" imgH="216" progId="TCLayout.ActiveDocument.1">
                  <p:embed/>
                </p:oleObj>
              </mc:Choice>
              <mc:Fallback>
                <p:oleObj name="think-cell Slide" r:id="rId14" imgW="216" imgH="2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81ACD8-7EFF-BE4C-8D9C-99A92EDD83D1}"/>
              </a:ext>
            </a:extLst>
          </p:cNvPr>
          <p:cNvSpPr/>
          <p:nvPr userDrawn="1"/>
        </p:nvSpPr>
        <p:spPr>
          <a:xfrm>
            <a:off x="-3350" y="0"/>
            <a:ext cx="9143999" cy="557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852D3E-2C5F-0E43-8687-7C52C8465771}"/>
              </a:ext>
            </a:extLst>
          </p:cNvPr>
          <p:cNvSpPr/>
          <p:nvPr userDrawn="1"/>
        </p:nvSpPr>
        <p:spPr>
          <a:xfrm>
            <a:off x="377649" y="0"/>
            <a:ext cx="1490472" cy="557784"/>
          </a:xfrm>
          <a:prstGeom prst="rect">
            <a:avLst/>
          </a:prstGeom>
          <a:solidFill>
            <a:srgbClr val="00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998193-E507-664B-8CDD-C464657F091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4" y="184550"/>
            <a:ext cx="762000" cy="18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91" r:id="rId3"/>
    <p:sldLayoutId id="2147483726" r:id="rId4"/>
    <p:sldLayoutId id="2147483689" r:id="rId5"/>
    <p:sldLayoutId id="2147483693" r:id="rId6"/>
    <p:sldLayoutId id="2147483690" r:id="rId7"/>
    <p:sldLayoutId id="2147483692" r:id="rId8"/>
    <p:sldLayoutId id="2147483710" r:id="rId9"/>
    <p:sldLayoutId id="2147483707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342900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288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288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72">
          <p15:clr>
            <a:srgbClr val="F26B43"/>
          </p15:clr>
        </p15:guide>
        <p15:guide id="2" pos="2880">
          <p15:clr>
            <a:srgbClr val="F26B43"/>
          </p15:clr>
        </p15:guide>
        <p15:guide id="3" pos="144">
          <p15:clr>
            <a:srgbClr val="F26B43"/>
          </p15:clr>
        </p15:guide>
        <p15:guide id="4" pos="5616">
          <p15:clr>
            <a:srgbClr val="F26B43"/>
          </p15:clr>
        </p15:guide>
        <p15:guide id="5" orient="horz" pos="3024">
          <p15:clr>
            <a:srgbClr val="F26B43"/>
          </p15:clr>
        </p15:guide>
        <p15:guide id="6" orient="horz" pos="1998">
          <p15:clr>
            <a:srgbClr val="F26B43"/>
          </p15:clr>
        </p15:guide>
        <p15:guide id="7" pos="4272" userDrawn="1">
          <p15:clr>
            <a:srgbClr val="F26B43"/>
          </p15:clr>
        </p15:guide>
        <p15:guide id="8" pos="14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2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08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33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951626967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2" imgW="216" imgH="216" progId="TCLayout.ActiveDocument.1">
                  <p:embed/>
                </p:oleObj>
              </mc:Choice>
              <mc:Fallback>
                <p:oleObj name="think-cell Slide" r:id="rId22" imgW="216" imgH="2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A1FEAC-9AF1-E84E-80E5-B6209C97B3D2}"/>
              </a:ext>
            </a:extLst>
          </p:cNvPr>
          <p:cNvSpPr/>
          <p:nvPr userDrawn="1"/>
        </p:nvSpPr>
        <p:spPr>
          <a:xfrm>
            <a:off x="-3350" y="0"/>
            <a:ext cx="9143999" cy="557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99B6DA-9ED7-DF47-96F1-BE8A84BBC575}"/>
              </a:ext>
            </a:extLst>
          </p:cNvPr>
          <p:cNvSpPr/>
          <p:nvPr userDrawn="1"/>
        </p:nvSpPr>
        <p:spPr>
          <a:xfrm>
            <a:off x="377649" y="0"/>
            <a:ext cx="1490472" cy="557784"/>
          </a:xfrm>
          <a:prstGeom prst="rect">
            <a:avLst/>
          </a:prstGeom>
          <a:solidFill>
            <a:srgbClr val="00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D01ED0-71F9-A24D-BE52-2B4B2B335E35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4" y="184550"/>
            <a:ext cx="762000" cy="18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7" r:id="rId2"/>
    <p:sldLayoutId id="2147483719" r:id="rId3"/>
    <p:sldLayoutId id="2147483723" r:id="rId4"/>
    <p:sldLayoutId id="2147483724" r:id="rId5"/>
    <p:sldLayoutId id="2147483715" r:id="rId6"/>
    <p:sldLayoutId id="2147483720" r:id="rId7"/>
    <p:sldLayoutId id="2147483698" r:id="rId8"/>
    <p:sldLayoutId id="2147483721" r:id="rId9"/>
    <p:sldLayoutId id="2147483722" r:id="rId10"/>
    <p:sldLayoutId id="2147483699" r:id="rId11"/>
    <p:sldLayoutId id="2147483716" r:id="rId12"/>
    <p:sldLayoutId id="2147483717" r:id="rId13"/>
    <p:sldLayoutId id="2147483718" r:id="rId14"/>
    <p:sldLayoutId id="2147483701" r:id="rId15"/>
    <p:sldLayoutId id="2147483727" r:id="rId16"/>
    <p:sldLayoutId id="2147483700" r:id="rId17"/>
    <p:sldLayoutId id="2147483702" r:id="rId18"/>
    <p:sldLayoutId id="2147483703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342900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288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288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72">
          <p15:clr>
            <a:srgbClr val="F26B43"/>
          </p15:clr>
        </p15:guide>
        <p15:guide id="2" pos="2880">
          <p15:clr>
            <a:srgbClr val="F26B43"/>
          </p15:clr>
        </p15:guide>
        <p15:guide id="3" pos="144">
          <p15:clr>
            <a:srgbClr val="F26B43"/>
          </p15:clr>
        </p15:guide>
        <p15:guide id="4" pos="5616">
          <p15:clr>
            <a:srgbClr val="F26B43"/>
          </p15:clr>
        </p15:guide>
        <p15:guide id="5" orient="horz" pos="3024">
          <p15:clr>
            <a:srgbClr val="F26B43"/>
          </p15:clr>
        </p15:guide>
        <p15:guide id="6" orient="horz" pos="1998">
          <p15:clr>
            <a:srgbClr val="F26B43"/>
          </p15:clr>
        </p15:guide>
        <p15:guide id="7" pos="4272">
          <p15:clr>
            <a:srgbClr val="F26B43"/>
          </p15:clr>
        </p15:guide>
        <p15:guide id="8" pos="14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955A994-0975-E1EB-CFC4-79C4FA6548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Starting a New Project and Scanning With the SHC700 Android</a:t>
            </a:r>
            <a:endParaRPr lang="en-AU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F8CE7F-730B-DA30-EBEA-9D42D964F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23950"/>
            <a:ext cx="8686800" cy="1247112"/>
          </a:xfrm>
        </p:spPr>
        <p:txBody>
          <a:bodyPr/>
          <a:lstStyle/>
          <a:p>
            <a:r>
              <a:rPr lang="en-US" dirty="0"/>
              <a:t>QG-Scanning with Network RTK SRS1 &amp; SRS2 Part 3 of 3</a:t>
            </a:r>
          </a:p>
        </p:txBody>
      </p:sp>
    </p:spTree>
    <p:extLst>
      <p:ext uri="{BB962C8B-B14F-4D97-AF65-F5344CB8AC3E}">
        <p14:creationId xmlns:p14="http://schemas.microsoft.com/office/powerpoint/2010/main" val="98120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50746F-52E0-CD6F-6C3F-25812BC473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5550500-F083-6CDB-9124-DEB4F707CD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218419-2AE4-6521-0700-D5EC6933D6C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After 30 seconds, the text at the top will change to </a:t>
            </a:r>
            <a:r>
              <a:rPr lang="en-US" sz="1400" b="1" dirty="0"/>
              <a:t>Collecting</a:t>
            </a:r>
            <a:r>
              <a:rPr lang="en-US" sz="1400" dirty="0"/>
              <a:t> and appear </a:t>
            </a:r>
            <a:r>
              <a:rPr lang="en-US" sz="1400" b="1" dirty="0"/>
              <a:t>green</a:t>
            </a:r>
            <a:r>
              <a:rPr lang="en-US" sz="1400" dirty="0"/>
              <a:t>. </a:t>
            </a:r>
          </a:p>
          <a:p>
            <a:r>
              <a:rPr lang="en-US" sz="1400" dirty="0"/>
              <a:t>Also, notice that the scan data starts appearing on the screen.</a:t>
            </a:r>
          </a:p>
          <a:p>
            <a:r>
              <a:rPr lang="en-US" sz="1400" dirty="0"/>
              <a:t>This indicates that the calibration is complete.</a:t>
            </a:r>
          </a:p>
          <a:p>
            <a:r>
              <a:rPr lang="en-US" sz="1400" dirty="0"/>
              <a:t>Now, pick up the scanner and start scanning.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CE1E66C-4DAA-6F2C-825E-7581A7459D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898BE32-B90A-8395-66EC-6BD36AEEF0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986244"/>
            <a:ext cx="3316511" cy="346892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08C1D52-4ABD-138A-34BC-30B6FE13EF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5854" y="3447278"/>
            <a:ext cx="2786113" cy="1377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729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105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D3482-E4BD-B9F7-7020-9E5CCCC5C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303A8F-5195-65D3-BD08-105664EB0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8E432-90FD-37D0-A105-1DFF9E179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Select a project to add the acquisition to an existing project.</a:t>
            </a:r>
          </a:p>
          <a:p>
            <a:r>
              <a:rPr lang="en-US" dirty="0"/>
              <a:t>If this is a new project, tap </a:t>
            </a:r>
            <a:r>
              <a:rPr lang="en-US" b="1" dirty="0"/>
              <a:t>New Project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F32C8D-A4AF-1F60-1824-11439B9E2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98D568-2EC5-4133-6F45-F3D4AD92B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69" y="4117789"/>
            <a:ext cx="676715" cy="682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5EDB021-0AA1-08E0-32CF-CA3E913D86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155" y="986486"/>
            <a:ext cx="1676545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7CF095-574E-AEC2-EB1E-1404F75A03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1903F24-2CF1-480B-586F-20525F13D8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E440083-3F23-58EA-C17E-E46A02FF6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the Project name.</a:t>
            </a:r>
          </a:p>
          <a:p>
            <a:r>
              <a:rPr lang="en-US" dirty="0"/>
              <a:t>Under Coordinate System Settings, select </a:t>
            </a:r>
            <a:r>
              <a:rPr lang="en-US" b="1" dirty="0"/>
              <a:t>Custom Selection</a:t>
            </a:r>
            <a:r>
              <a:rPr lang="en-US" dirty="0"/>
              <a:t>.</a:t>
            </a:r>
          </a:p>
          <a:p>
            <a:r>
              <a:rPr lang="en-US" dirty="0"/>
              <a:t>Tap on </a:t>
            </a:r>
            <a:r>
              <a:rPr lang="en-US" b="1" dirty="0"/>
              <a:t>Settings</a:t>
            </a:r>
            <a:r>
              <a:rPr lang="en-US" dirty="0"/>
              <a:t> to select the coordinate system. 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05221E-DB05-0D87-9839-EB15F05914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5EEB15-374D-0DDC-7D17-6DBE4B28F8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69" y="4117789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AC60889-BE67-CD71-0AAA-13C6369A7B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501" y="989534"/>
            <a:ext cx="1676545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469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98A3D83-245A-19BF-1E06-3B1436ECA85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DEF5852-2B29-BA48-EC24-319F454ABA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FA96C7-C438-6FF3-6212-93BB1825E29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If the coord system is set to Automatic, MAGNET Flow will select the appropriate UTM zone in meters. 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70869C9-5D6E-81C6-0703-005EBF1AD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8CDAEFA-CBD7-CE69-97D1-6242EE5EC8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0669" y="4117789"/>
            <a:ext cx="676715" cy="682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A8F8848-36EE-B243-C1A3-0B70EB6004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155" y="989534"/>
            <a:ext cx="1676545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6674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40843BE-7344-DEEB-C922-6971D4AF5F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E4D263F-3BFB-E359-9880-698A54F436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01347C-503F-02F3-B98C-3D7D0BEA62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Tap on the magnifying glass icon and type key words such as </a:t>
            </a:r>
            <a:r>
              <a:rPr lang="en-US" sz="1600" b="1" dirty="0" err="1"/>
              <a:t>ftUS</a:t>
            </a:r>
            <a:r>
              <a:rPr lang="en-US" sz="1600" b="1" dirty="0"/>
              <a:t> NAD83</a:t>
            </a:r>
            <a:r>
              <a:rPr lang="en-US" sz="1600" dirty="0"/>
              <a:t>.</a:t>
            </a:r>
          </a:p>
          <a:p>
            <a:r>
              <a:rPr lang="en-US" sz="1600" dirty="0"/>
              <a:t>To use US Feet, select the projection that has (</a:t>
            </a:r>
            <a:r>
              <a:rPr lang="en-US" sz="1600" dirty="0" err="1"/>
              <a:t>ftUS</a:t>
            </a:r>
            <a:r>
              <a:rPr lang="en-US" sz="1600" dirty="0"/>
              <a:t>)</a:t>
            </a:r>
          </a:p>
          <a:p>
            <a:r>
              <a:rPr lang="en-US" sz="1600" dirty="0"/>
              <a:t>The projection options without units are in Meters by default.</a:t>
            </a:r>
          </a:p>
          <a:p>
            <a:r>
              <a:rPr lang="en-US" sz="1600" dirty="0"/>
              <a:t>Select the projection from the filtered list.</a:t>
            </a:r>
          </a:p>
          <a:p>
            <a:r>
              <a:rPr lang="en-US" sz="1600" dirty="0"/>
              <a:t>Tap the check mark on the bottom right to apply changes.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A5AEFC6-AF7D-EEA3-C03C-5C649CFD34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86D9EE-26F2-9F48-69DD-D577076A9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28342" y="4117789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1D3E683-1195-B85F-32E2-BD48B9E221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04176" y="966105"/>
            <a:ext cx="1664352" cy="3475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8502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61A89D-2913-CD75-EAA1-F2669FE2E9A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7AA599B-381D-D086-25AD-35229085BE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5B06F7C-6C37-6D8B-301F-629C2886980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Tap </a:t>
            </a:r>
            <a:r>
              <a:rPr lang="en-US" sz="1600" b="1" dirty="0"/>
              <a:t>Commit</a:t>
            </a:r>
            <a:r>
              <a:rPr lang="en-US" sz="1600" dirty="0"/>
              <a:t> to save your settings. 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CAAD04A-C853-095C-5B0A-A32323D1B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7F5F39E-28E2-90B8-BFC0-CD55560EF3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4124865"/>
            <a:ext cx="676715" cy="682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F3D6A87-056C-1847-BD8C-419221E9836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031" y="966105"/>
            <a:ext cx="1646063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3857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704F8C-82E7-7939-D47D-0D38F25E9B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50E635D-3028-DF3D-9258-66884C10D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ED763CC-32EE-B9C7-E629-BBD12CE071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200" dirty="0"/>
              <a:t>Set the SRS2 or SRS1 on a flat surface.</a:t>
            </a:r>
          </a:p>
          <a:p>
            <a:r>
              <a:rPr lang="en-US" sz="1200" dirty="0"/>
              <a:t>Note: the surface does not have to be perfectly level.</a:t>
            </a:r>
          </a:p>
          <a:p>
            <a:r>
              <a:rPr lang="en-US" sz="1200" dirty="0"/>
              <a:t>Tap on </a:t>
            </a:r>
            <a:r>
              <a:rPr lang="en-US" sz="1200" b="1" dirty="0"/>
              <a:t>Start Collection</a:t>
            </a:r>
            <a:r>
              <a:rPr lang="en-US" sz="1200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3472FF0-C90A-C78C-FA11-6EAAE2A073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2F842D4-DA6E-095C-97A7-B472E48E63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1134" y="2490016"/>
            <a:ext cx="4359018" cy="231058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037881B-ACFC-FAAC-0E0C-695DF3B5C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031" y="979712"/>
            <a:ext cx="1646063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4372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AD1A912-DFE2-5B75-A28F-307222B75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947BB3F-7118-AB0A-5D83-E71A4F19D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E807BCB-D260-C84C-EE07-DF4F26196D8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100" dirty="0"/>
              <a:t>Tap on Outdoor and select one of the environment options: </a:t>
            </a:r>
          </a:p>
          <a:p>
            <a:pPr lvl="1"/>
            <a:r>
              <a:rPr lang="en-US" sz="900" dirty="0"/>
              <a:t>Outdoor</a:t>
            </a:r>
          </a:p>
          <a:p>
            <a:pPr lvl="1"/>
            <a:r>
              <a:rPr lang="en-US" sz="900" dirty="0"/>
              <a:t>Indoor</a:t>
            </a:r>
          </a:p>
          <a:p>
            <a:pPr lvl="1"/>
            <a:r>
              <a:rPr lang="en-US" sz="900" dirty="0"/>
              <a:t>Indoor + Outdoor</a:t>
            </a:r>
          </a:p>
          <a:p>
            <a:pPr lvl="1"/>
            <a:r>
              <a:rPr lang="en-US" sz="900" dirty="0"/>
              <a:t>Tunnel</a:t>
            </a:r>
          </a:p>
          <a:p>
            <a:pPr lvl="1"/>
            <a:r>
              <a:rPr lang="en-US" sz="900" dirty="0"/>
              <a:t>Open Area</a:t>
            </a:r>
          </a:p>
          <a:p>
            <a:r>
              <a:rPr lang="en-US" sz="1100" dirty="0"/>
              <a:t>Next to Equipment form, select one of the options: </a:t>
            </a:r>
          </a:p>
          <a:p>
            <a:pPr lvl="1"/>
            <a:r>
              <a:rPr lang="en-US" sz="900" dirty="0"/>
              <a:t>Handheld</a:t>
            </a:r>
          </a:p>
          <a:p>
            <a:pPr lvl="1"/>
            <a:r>
              <a:rPr lang="en-US" sz="900" dirty="0"/>
              <a:t>Pole</a:t>
            </a:r>
          </a:p>
          <a:p>
            <a:pPr lvl="1"/>
            <a:r>
              <a:rPr lang="en-US" sz="900" dirty="0"/>
              <a:t>Vehicle (SRS1 only)</a:t>
            </a:r>
          </a:p>
          <a:p>
            <a:r>
              <a:rPr lang="en-US" sz="1100" dirty="0"/>
              <a:t>Click on </a:t>
            </a:r>
            <a:r>
              <a:rPr lang="en-US" sz="1100" b="1" dirty="0"/>
              <a:t>Start collection</a:t>
            </a:r>
            <a:r>
              <a:rPr lang="en-US" sz="1100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3E24C4-433E-77F3-0BA4-269B18A372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70DB751-719B-012B-DC43-7C9EDB849C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81968" y="998679"/>
            <a:ext cx="1646063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537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F8A3B5A-4892-C714-594E-41411E6B23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3443F54-691E-68B2-967D-EDBD0E5A9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67BAA5-0DB3-BD47-9C6E-0E892931870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Leave the CRS2 or CRS1 scan on a flat surface during the initial 30-second calibration. </a:t>
            </a:r>
          </a:p>
          <a:p>
            <a:r>
              <a:rPr lang="en-US" sz="1600" dirty="0"/>
              <a:t>The text at the top will appear as </a:t>
            </a:r>
            <a:r>
              <a:rPr lang="en-US" sz="1600" b="1" dirty="0"/>
              <a:t>Collection preparation </a:t>
            </a:r>
            <a:r>
              <a:rPr lang="en-US" sz="1600" dirty="0"/>
              <a:t>during the calibration.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7E4B8E3-BF8A-0313-68BB-3C20C2AF1D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6B296E1-B646-4793-8424-03E3C77A361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10200" y="966105"/>
            <a:ext cx="3298222" cy="346282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A7A1538B-557B-D8B6-814D-6CCBBC6081F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35946" y="4130203"/>
            <a:ext cx="2048434" cy="59746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088797B-B918-4C7D-3489-05CA56CA56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7886" y="3181350"/>
            <a:ext cx="1364560" cy="1364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9157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416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bNumberIsYear val=&quot;0&quot;/&gt;&lt;m_strFormatTime&gt;%d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0&quot;/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p_B55hVEuk_o6RalbURw"/>
  <p:tag name="MIO_GUID" val="a77a7522-e184-497e-87cd-6c61f1026ab0"/>
  <p:tag name="MIO_EK" val="853"/>
  <p:tag name="MIO_UPDATE" val="True"/>
  <p:tag name="MIO_VERSION" val="14.01.2014 10:45:02"/>
  <p:tag name="MIO_DBID" val="84308ECE-53B2-4873-BBD1-EDD7EAAC1BB3"/>
  <p:tag name="MIO_LASTDOWNLOADED" val="21.07.2014 11:20:04"/>
  <p:tag name="MIO_OBJECTNAME" val="Cycles"/>
  <p:tag name="MIO_LASTEDITORNAME" val="(Joao Carlos Lopes Serralheiro)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f4d988d-c703-4851-90c7-d72a75bb9ae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f9fe445-cedd-44ad-91cd-dccbc04fb97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87595d-9469-4121-9d29-a9c8657d93a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21d21d4-dbb4-405e-8c3f-1880ae6da8d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0b7b7a9-7b50-4a96-a3db-0a4de50d515f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2aad8ee-efb4-4d4e-9d1c-42a1a7e435a1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SxwM4hwk2OYp8P0jT4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78fc860-528c-44d6-b6ae-0512e2f48f0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2537d47-5ff6-4a5e-aec8-497e25cd8cc7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1d30d99-f768-41bb-bc42-a138d0512d1c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MEmhuCEEWb3zDvAfXXNw"/>
  <p:tag name="MIO_GUID" val="db96a49d-5442-443f-bc28-4c01375eb0fa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_HfFyO9vkeApuWo6tjjfw"/>
  <p:tag name="MIO_GUID" val="df82a4d5-47f0-4408-b3cd-7d52f44bb17e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6LjvmhkhkKyNHZdLgtnb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34LAAd74kOtZSrdGlqOa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WY557hRUqtDhttb_YEJ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QU8WUdXkiNWMVu9Xnwd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B_BjDE6Jk..XKyy_3u7.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._x7q2IKkeUkGOQ7_zmK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NG43zea0CiAffTOWzH3w"/>
  <p:tag name="MIO_GUID" val="ead34823-cd7c-4cd8-822a-7f42307d9291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3hcXQC2IUCDhB..727xG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NUh.r3HE0StFTBtAiZN_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792e939-3b3a-458f-8486-99fefa23ad48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03a2be3-109f-4e66-beda-89364351289f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9d5d4d0-058c-480e-99b3-83e8e80aa4c4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45d03fe-0f9b-40bf-a9ca-1ef7557f3f4b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c99JoA3U.sQcAjnH.hXA"/>
  <p:tag name="MIO_GUID" val="171f92e6-0491-47fb-9be4-03bc91ba76f6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ymiSnoDgE2YjrSvOVyv7w"/>
  <p:tag name="MIO_GUID" val="94fbf209-65f8-4299-8a81-328a8159d241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qW0RZySE.2cZTv4gGTcQ"/>
  <p:tag name="MIO_GUID" val="42ce6517-f7e6-43bf-8f2b-c053d9f6c3cb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HHQObQdEycrZN9rMPCdw"/>
  <p:tag name="MIO_GUID" val="dd799152-d41d-4edf-a53e-a29bc123b00d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R8yxTgakOsbvNp3mB8.g"/>
  <p:tag name="MIO_GUID" val="151b74d5-5653-469f-9b69-d4d7f8185e93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23tQCifU2EMU4EKE1YNQ"/>
  <p:tag name="MIO_GUID" val="e8f9078d-798d-48d2-ba66-c2c2ee30c47f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c044cdc-95fb-49e6-9079-02194a29d2b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c6bd652-e86f-46a5-8343-f3564fe3406f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581c34c-0af6-4e9d-86c4-95ff90652bf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4c56644-3670-4950-acd0-1ceeee3fa3e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azI2WiijUq9nED7F45iWA"/>
  <p:tag name="MIO_GUID" val="fd82fa50-72b9-44d7-80ab-3bb34b7b284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_XLieACmk.jP2QLSAH5iQ"/>
  <p:tag name="MIO_GUID" val="e861d49a-5223-4f09-bbc5-e11d20ee61e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ex0KZS6lU2si4U0HVw4Xg"/>
  <p:tag name="MIO_GUID" val="9806c39a-e9e4-4352-960e-681c5dd2cb5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fr3n6Dco0SYaHVRSZASyA"/>
  <p:tag name="MIO_GUID" val="7e4fc21d-9af1-4ea1-ac9c-098200d870a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aSRwRK150CnCXaHiGy0Lg"/>
  <p:tag name="MIO_GUID" val="cc8f99cb-b0de-4b2e-b188-4af9a3cc6c7f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86b5959-c576-4a08-a171-b76c1b9962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9db6264-77c6-42fc-9c70-9c27ecc08d6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f0b494e-7572-4d5f-8cc2-aa92e5bfd4bd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44762b9-d0c0-4e9a-a522-7f247d262d6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b35e9f3-4942-4e86-8177-caab8ea17f2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9c59c8f-2fc0-4829-ade2-f02f00f33d39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cb6b27b-b177-44e1-8774-0c44f5769e3c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176d601-d56d-4467-9182-f14a4d7a9d3e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e5c9872-4823-4f18-aef1-4bcf8fbb338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c320da-4f8e-4625-8a96-035320563721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ec54e8-f65f-4581-b415-6185300e977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aa37a53-9b4a-45bb-bb8e-5a750d94a913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84b31f5-767d-4542-8c84-5497aefcbeb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b72bfd9-1363-4a9a-9647-79a0a764ed1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56e05b6-76f2-4a82-ae9e-be4011dfb25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6ede12c-51a6-40ac-927f-452506fe76fd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bb1b611-cce8-4b34-bb9f-2870470fe8b5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heme/theme1.xml><?xml version="1.0" encoding="utf-8"?>
<a:theme xmlns:a="http://schemas.openxmlformats.org/drawingml/2006/main" name="Basic Slide Layout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628445F8-2303-49EC-91B5-B8489EA51550}"/>
    </a:ext>
  </a:extLst>
</a:theme>
</file>

<file path=ppt/theme/theme2.xml><?xml version="1.0" encoding="utf-8"?>
<a:theme xmlns:a="http://schemas.openxmlformats.org/drawingml/2006/main" name="Opening/Closing/Title Slide Choice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E00255AE-6FF0-4408-9BFA-959753C15610}"/>
    </a:ext>
  </a:extLst>
</a:theme>
</file>

<file path=ppt/theme/theme3.xml><?xml version="1.0" encoding="utf-8"?>
<a:theme xmlns:a="http://schemas.openxmlformats.org/drawingml/2006/main" name="Advanced Slide Layout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6B20DDBD-0BF1-4A3E-B2B4-CE4098CC406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09E00B610D324A86104D90D08425F5" ma:contentTypeVersion="19" ma:contentTypeDescription="Create a new document." ma:contentTypeScope="" ma:versionID="1b5500607e3fe05b7781009a115a89c4">
  <xsd:schema xmlns:xsd="http://www.w3.org/2001/XMLSchema" xmlns:xs="http://www.w3.org/2001/XMLSchema" xmlns:p="http://schemas.microsoft.com/office/2006/metadata/properties" xmlns:ns2="b2cb01bb-6e9e-418c-a437-5aa6479a0728" xmlns:ns3="101b6e0d-624a-4b8d-8e40-44e781ab45f1" targetNamespace="http://schemas.microsoft.com/office/2006/metadata/properties" ma:root="true" ma:fieldsID="af7ffd97cc7e49414e044f6f9c9b14a0" ns2:_="" ns3:_="">
    <xsd:import namespace="b2cb01bb-6e9e-418c-a437-5aa6479a0728"/>
    <xsd:import namespace="101b6e0d-624a-4b8d-8e40-44e781ab45f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cb01bb-6e9e-418c-a437-5aa6479a072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60f6f0a2-62cb-48f2-b7a4-670d3d0553ad}" ma:internalName="TaxCatchAll" ma:showField="CatchAllData" ma:web="b2cb01bb-6e9e-418c-a437-5aa6479a07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b6e0d-624a-4b8d-8e40-44e781ab4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4f58d62-8a6d-417b-8c5e-91d9e441c3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01b6e0d-624a-4b8d-8e40-44e781ab45f1">
      <Terms xmlns="http://schemas.microsoft.com/office/infopath/2007/PartnerControls"/>
    </lcf76f155ced4ddcb4097134ff3c332f>
    <TaxCatchAll xmlns="b2cb01bb-6e9e-418c-a437-5aa6479a0728" xsi:nil="true"/>
    <_dlc_DocId xmlns="b2cb01bb-6e9e-418c-a437-5aa6479a0728">NHZPHAC75USX-134583520-26614</_dlc_DocId>
    <_dlc_DocIdUrl xmlns="b2cb01bb-6e9e-418c-a437-5aa6479a0728">
      <Url>https://topcon.sharepoint.com/sites/professionalservices/_layouts/15/DocIdRedir.aspx?ID=NHZPHAC75USX-134583520-26614</Url>
      <Description>NHZPHAC75USX-134583520-26614</Description>
    </_dlc_DocIdUrl>
  </documentManagement>
</p:properties>
</file>

<file path=customXml/itemProps1.xml><?xml version="1.0" encoding="utf-8"?>
<ds:datastoreItem xmlns:ds="http://schemas.openxmlformats.org/officeDocument/2006/customXml" ds:itemID="{006489FB-615A-4B66-AD2D-3439E325F5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11439B-D088-4612-81C9-E10357C7C90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045AD8C-2946-465E-A5AD-73D0C03C46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cb01bb-6e9e-418c-a437-5aa6479a0728"/>
    <ds:schemaRef ds:uri="101b6e0d-624a-4b8d-8e40-44e781ab4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09755D2-A452-42DA-BBE0-BC864D46D9CA}">
  <ds:schemaRefs>
    <ds:schemaRef ds:uri="http://schemas.microsoft.com/office/2006/metadata/properties"/>
    <ds:schemaRef ds:uri="http://schemas.microsoft.com/office/infopath/2007/PartnerControls"/>
    <ds:schemaRef ds:uri="101b6e0d-624a-4b8d-8e40-44e781ab45f1"/>
    <ds:schemaRef ds:uri="b2cb01bb-6e9e-418c-a437-5aa6479a0728"/>
  </ds:schemaRefs>
</ds:datastoreItem>
</file>

<file path=docMetadata/LabelInfo.xml><?xml version="1.0" encoding="utf-8"?>
<clbl:labelList xmlns:clbl="http://schemas.microsoft.com/office/2020/mipLabelMetadata">
  <clbl:label id="{96c2c3ba-19d3-47b6-ba0b-8f7471bd1f14}" enabled="0" method="" siteId="{96c2c3ba-19d3-47b6-ba0b-8f7471bd1f1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QG Sokkia Template</Template>
  <TotalTime>81</TotalTime>
  <Words>345</Words>
  <Application>Microsoft Office PowerPoint</Application>
  <PresentationFormat>On-screen Show (16:9)</PresentationFormat>
  <Paragraphs>43</Paragraphs>
  <Slides>11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Wingdings</vt:lpstr>
      <vt:lpstr>Basic Slide Layouts</vt:lpstr>
      <vt:lpstr>Opening/Closing/Title Slide Choices</vt:lpstr>
      <vt:lpstr>Advanced Slide Layouts</vt:lpstr>
      <vt:lpstr>think-cell Slide</vt:lpstr>
      <vt:lpstr>QG-Scanning with Network RTK SRS1 &amp; SRS2 Part 3 of 3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Matt Reschke</dc:creator>
  <cp:keywords/>
  <dc:description/>
  <cp:lastModifiedBy>Matt Reschke</cp:lastModifiedBy>
  <cp:revision>4</cp:revision>
  <cp:lastPrinted>2016-04-07T20:15:23Z</cp:lastPrinted>
  <dcterms:created xsi:type="dcterms:W3CDTF">2026-07-07T15:45:57Z</dcterms:created>
  <dcterms:modified xsi:type="dcterms:W3CDTF">2026-08-13T15:00:33Z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0x0101004C09E00B610D324A86104D90D08425F5</vt:lpwstr>
  </property>
  <property fmtid="{D5CDD505-2E9C-101B-9397-08002B2CF9AE}" pid="3" name="_dlc_DocIdItemGuid">
    <vt:lpwstr>314d01dc-99de-46b9-8414-c4271622a193</vt:lpwstr>
  </property>
</Properties>
</file>