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5"/>
    <p:sldMasterId id="2147483728" r:id="rId6"/>
    <p:sldMasterId id="2147483731" r:id="rId7"/>
  </p:sldMasterIdLst>
  <p:notesMasterIdLst>
    <p:notesMasterId r:id="rId26"/>
  </p:notesMasterIdLst>
  <p:handoutMasterIdLst>
    <p:handoutMasterId r:id="rId27"/>
  </p:handoutMasterIdLst>
  <p:sldIdLst>
    <p:sldId id="256" r:id="rId8"/>
    <p:sldId id="257" r:id="rId9"/>
    <p:sldId id="258" r:id="rId10"/>
    <p:sldId id="260" r:id="rId11"/>
    <p:sldId id="273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59" r:id="rId25"/>
  </p:sldIdLst>
  <p:sldSz cx="9144000" cy="5143500" type="screen16x9"/>
  <p:notesSz cx="6858000" cy="9144000"/>
  <p:custDataLst>
    <p:tags r:id="rId28"/>
  </p:custDataLst>
  <p:defaultTextStyle>
    <a:defPPr>
      <a:defRPr lang="nl-NL"/>
    </a:defPPr>
    <a:lvl1pPr marL="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35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en Huber" initials="BRH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5A19D"/>
    <a:srgbClr val="01AFAD"/>
    <a:srgbClr val="0079C2"/>
    <a:srgbClr val="969696"/>
    <a:srgbClr val="C1C1C1"/>
    <a:srgbClr val="EBEBEB"/>
    <a:srgbClr val="C0C0C0"/>
    <a:srgbClr val="EAEAEA"/>
    <a:srgbClr val="008DCE"/>
    <a:srgbClr val="0079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793D81CF-94F2-401A-BA57-92F5A7B2D0C5}" styleName="Medium Style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86636"/>
  </p:normalViewPr>
  <p:slideViewPr>
    <p:cSldViewPr snapToObjects="1" showGuides="1">
      <p:cViewPr varScale="1">
        <p:scale>
          <a:sx n="146" d="100"/>
          <a:sy n="146" d="100"/>
        </p:scale>
        <p:origin x="630" y="11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560"/>
    </p:cViewPr>
  </p:sorterViewPr>
  <p:notesViewPr>
    <p:cSldViewPr showGuides="1">
      <p:cViewPr varScale="1">
        <p:scale>
          <a:sx n="135" d="100"/>
          <a:sy n="135" d="100"/>
        </p:scale>
        <p:origin x="-3520" y="-12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microsoft.com/office/2016/11/relationships/changesInfo" Target="changesInfos/changesInfo1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commentAuthors" Target="commentAuthor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heme" Target="theme/theme1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tags" Target="tags/tag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viewProps" Target="view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handoutMaster" Target="handoutMasters/handoutMaster1.xml"/><Relationship Id="rId30" Type="http://schemas.openxmlformats.org/officeDocument/2006/relationships/presProps" Target="presProps.xml"/><Relationship Id="rId8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tt Reschke" userId="29f37ef3-c086-4987-a0d8-a26387f9b826" providerId="ADAL" clId="{C7DD92C0-B51B-46D9-9A4B-47B3A46D5050}"/>
    <pc:docChg chg="undo custSel modSld">
      <pc:chgData name="Matt Reschke" userId="29f37ef3-c086-4987-a0d8-a26387f9b826" providerId="ADAL" clId="{C7DD92C0-B51B-46D9-9A4B-47B3A46D5050}" dt="2026-08-13T14:58:46.162" v="102" actId="20577"/>
      <pc:docMkLst>
        <pc:docMk/>
      </pc:docMkLst>
      <pc:sldChg chg="modSp mod">
        <pc:chgData name="Matt Reschke" userId="29f37ef3-c086-4987-a0d8-a26387f9b826" providerId="ADAL" clId="{C7DD92C0-B51B-46D9-9A4B-47B3A46D5050}" dt="2026-08-13T14:57:33.810" v="85" actId="20577"/>
        <pc:sldMkLst>
          <pc:docMk/>
          <pc:sldMk cId="981200723" sldId="256"/>
        </pc:sldMkLst>
        <pc:spChg chg="mod">
          <ac:chgData name="Matt Reschke" userId="29f37ef3-c086-4987-a0d8-a26387f9b826" providerId="ADAL" clId="{C7DD92C0-B51B-46D9-9A4B-47B3A46D5050}" dt="2026-08-13T14:57:33.810" v="85" actId="20577"/>
          <ac:spMkLst>
            <pc:docMk/>
            <pc:sldMk cId="981200723" sldId="256"/>
            <ac:spMk id="2" creationId="{B955A994-0975-E1EB-CFC4-79C4FA65484A}"/>
          </ac:spMkLst>
        </pc:spChg>
        <pc:spChg chg="mod">
          <ac:chgData name="Matt Reschke" userId="29f37ef3-c086-4987-a0d8-a26387f9b826" providerId="ADAL" clId="{C7DD92C0-B51B-46D9-9A4B-47B3A46D5050}" dt="2026-08-13T14:57:31.553" v="83" actId="20577"/>
          <ac:spMkLst>
            <pc:docMk/>
            <pc:sldMk cId="981200723" sldId="256"/>
            <ac:spMk id="3" creationId="{26F8CE7F-730B-DA30-EBEA-9D42D964FEFE}"/>
          </ac:spMkLst>
        </pc:spChg>
      </pc:sldChg>
      <pc:sldChg chg="addSp delSp modSp mod">
        <pc:chgData name="Matt Reschke" userId="29f37ef3-c086-4987-a0d8-a26387f9b826" providerId="ADAL" clId="{C7DD92C0-B51B-46D9-9A4B-47B3A46D5050}" dt="2026-08-13T14:57:51.041" v="91" actId="20577"/>
        <pc:sldMkLst>
          <pc:docMk/>
          <pc:sldMk cId="948040519" sldId="258"/>
        </pc:sldMkLst>
        <pc:spChg chg="mod">
          <ac:chgData name="Matt Reschke" userId="29f37ef3-c086-4987-a0d8-a26387f9b826" providerId="ADAL" clId="{C7DD92C0-B51B-46D9-9A4B-47B3A46D5050}" dt="2026-08-13T14:57:51.041" v="91" actId="20577"/>
          <ac:spMkLst>
            <pc:docMk/>
            <pc:sldMk cId="948040519" sldId="258"/>
            <ac:spMk id="4" creationId="{5E0DDE27-4DDE-E704-EF94-22591F84900B}"/>
          </ac:spMkLst>
        </pc:spChg>
        <pc:picChg chg="add mod">
          <ac:chgData name="Matt Reschke" userId="29f37ef3-c086-4987-a0d8-a26387f9b826" providerId="ADAL" clId="{C7DD92C0-B51B-46D9-9A4B-47B3A46D5050}" dt="2026-08-04T15:07:59.793" v="81" actId="14100"/>
          <ac:picMkLst>
            <pc:docMk/>
            <pc:sldMk cId="948040519" sldId="258"/>
            <ac:picMk id="11" creationId="{8B985FE1-CD3F-71B8-E4C4-2F9BC177CBAE}"/>
          </ac:picMkLst>
        </pc:picChg>
      </pc:sldChg>
      <pc:sldChg chg="modSp mod">
        <pc:chgData name="Matt Reschke" userId="29f37ef3-c086-4987-a0d8-a26387f9b826" providerId="ADAL" clId="{C7DD92C0-B51B-46D9-9A4B-47B3A46D5050}" dt="2026-08-13T14:57:56.880" v="93" actId="20577"/>
        <pc:sldMkLst>
          <pc:docMk/>
          <pc:sldMk cId="102475936" sldId="260"/>
        </pc:sldMkLst>
        <pc:spChg chg="mod">
          <ac:chgData name="Matt Reschke" userId="29f37ef3-c086-4987-a0d8-a26387f9b826" providerId="ADAL" clId="{C7DD92C0-B51B-46D9-9A4B-47B3A46D5050}" dt="2026-08-13T14:57:56.880" v="93" actId="20577"/>
          <ac:spMkLst>
            <pc:docMk/>
            <pc:sldMk cId="102475936" sldId="260"/>
            <ac:spMk id="4" creationId="{4EC2B448-53B9-35DF-B5ED-80AEB3D7B8BF}"/>
          </ac:spMkLst>
        </pc:spChg>
      </pc:sldChg>
      <pc:sldChg chg="modSp mod">
        <pc:chgData name="Matt Reschke" userId="29f37ef3-c086-4987-a0d8-a26387f9b826" providerId="ADAL" clId="{C7DD92C0-B51B-46D9-9A4B-47B3A46D5050}" dt="2026-08-13T14:58:05.817" v="97" actId="20577"/>
        <pc:sldMkLst>
          <pc:docMk/>
          <pc:sldMk cId="1532432359" sldId="261"/>
        </pc:sldMkLst>
        <pc:spChg chg="mod">
          <ac:chgData name="Matt Reschke" userId="29f37ef3-c086-4987-a0d8-a26387f9b826" providerId="ADAL" clId="{C7DD92C0-B51B-46D9-9A4B-47B3A46D5050}" dt="2026-08-13T14:58:04.504" v="96" actId="20577"/>
          <ac:spMkLst>
            <pc:docMk/>
            <pc:sldMk cId="1532432359" sldId="261"/>
            <ac:spMk id="4" creationId="{7FC35A92-C53C-2F0D-DC96-FF6D601E3FC9}"/>
          </ac:spMkLst>
        </pc:spChg>
        <pc:spChg chg="mod">
          <ac:chgData name="Matt Reschke" userId="29f37ef3-c086-4987-a0d8-a26387f9b826" providerId="ADAL" clId="{C7DD92C0-B51B-46D9-9A4B-47B3A46D5050}" dt="2026-08-13T14:58:05.817" v="97" actId="20577"/>
          <ac:spMkLst>
            <pc:docMk/>
            <pc:sldMk cId="1532432359" sldId="261"/>
            <ac:spMk id="10" creationId="{F64D9E5A-D26A-9646-ED07-C8FCD8293763}"/>
          </ac:spMkLst>
        </pc:spChg>
      </pc:sldChg>
      <pc:sldChg chg="modSp mod">
        <pc:chgData name="Matt Reschke" userId="29f37ef3-c086-4987-a0d8-a26387f9b826" providerId="ADAL" clId="{C7DD92C0-B51B-46D9-9A4B-47B3A46D5050}" dt="2026-08-13T14:58:23.434" v="100" actId="20577"/>
        <pc:sldMkLst>
          <pc:docMk/>
          <pc:sldMk cId="3479077706" sldId="263"/>
        </pc:sldMkLst>
        <pc:spChg chg="mod">
          <ac:chgData name="Matt Reschke" userId="29f37ef3-c086-4987-a0d8-a26387f9b826" providerId="ADAL" clId="{C7DD92C0-B51B-46D9-9A4B-47B3A46D5050}" dt="2026-08-13T14:58:23.434" v="100" actId="20577"/>
          <ac:spMkLst>
            <pc:docMk/>
            <pc:sldMk cId="3479077706" sldId="263"/>
            <ac:spMk id="4" creationId="{D57B5CBE-0591-73A8-4BB9-33A7714BBB7D}"/>
          </ac:spMkLst>
        </pc:spChg>
      </pc:sldChg>
      <pc:sldChg chg="modSp mod">
        <pc:chgData name="Matt Reschke" userId="29f37ef3-c086-4987-a0d8-a26387f9b826" providerId="ADAL" clId="{C7DD92C0-B51B-46D9-9A4B-47B3A46D5050}" dt="2026-08-13T14:58:46.162" v="102" actId="20577"/>
        <pc:sldMkLst>
          <pc:docMk/>
          <pc:sldMk cId="486603591" sldId="272"/>
        </pc:sldMkLst>
        <pc:spChg chg="mod">
          <ac:chgData name="Matt Reschke" userId="29f37ef3-c086-4987-a0d8-a26387f9b826" providerId="ADAL" clId="{C7DD92C0-B51B-46D9-9A4B-47B3A46D5050}" dt="2026-08-13T14:58:46.162" v="102" actId="20577"/>
          <ac:spMkLst>
            <pc:docMk/>
            <pc:sldMk cId="486603591" sldId="272"/>
            <ac:spMk id="4" creationId="{D9F0C6FA-BF73-6B8D-19A6-4E0DA8F88814}"/>
          </ac:spMkLst>
        </pc:spChg>
      </pc:sldChg>
      <pc:sldChg chg="addSp modSp mod">
        <pc:chgData name="Matt Reschke" userId="29f37ef3-c086-4987-a0d8-a26387f9b826" providerId="ADAL" clId="{C7DD92C0-B51B-46D9-9A4B-47B3A46D5050}" dt="2026-08-13T14:58:00.570" v="95" actId="20577"/>
        <pc:sldMkLst>
          <pc:docMk/>
          <pc:sldMk cId="515567647" sldId="273"/>
        </pc:sldMkLst>
        <pc:spChg chg="mod">
          <ac:chgData name="Matt Reschke" userId="29f37ef3-c086-4987-a0d8-a26387f9b826" providerId="ADAL" clId="{C7DD92C0-B51B-46D9-9A4B-47B3A46D5050}" dt="2026-08-13T14:58:00.570" v="95" actId="20577"/>
          <ac:spMkLst>
            <pc:docMk/>
            <pc:sldMk cId="515567647" sldId="273"/>
            <ac:spMk id="4" creationId="{3F4B4A50-2001-8F60-85C7-357AC702A413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58D524-483A-4D44-8ABD-9ADD994E083A}" type="datetimeFigureOut">
              <a:rPr lang="nl-NL" smtClean="0"/>
              <a:t>13-8-2026</a:t>
            </a:fld>
            <a:endParaRPr lang="nl-NL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A4BDEC-E254-4FA9-87B9-FEE4E1E94B9F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72023503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5D8F8B-FBFE-45AC-BED6-A5D89A032F99}" type="datetimeFigureOut">
              <a:rPr lang="nl-NL" smtClean="0"/>
              <a:t>13-8-2026</a:t>
            </a:fld>
            <a:endParaRPr lang="nl-NL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nl-NL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nl-NL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7FC6A7-4BBD-4911-A4E3-B0B73715128E}" type="slidenum">
              <a:rPr lang="nl-NL" smtClean="0"/>
              <a:t>‹#›</a:t>
            </a:fld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7325475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tags" Target="../tags/tag17.xml"/><Relationship Id="rId18" Type="http://schemas.openxmlformats.org/officeDocument/2006/relationships/tags" Target="../tags/tag22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tags" Target="../tags/tag16.xml"/><Relationship Id="rId17" Type="http://schemas.openxmlformats.org/officeDocument/2006/relationships/tags" Target="../tags/tag21.xml"/><Relationship Id="rId2" Type="http://schemas.openxmlformats.org/officeDocument/2006/relationships/tags" Target="../tags/tag6.xml"/><Relationship Id="rId16" Type="http://schemas.openxmlformats.org/officeDocument/2006/relationships/tags" Target="../tags/tag20.xml"/><Relationship Id="rId1" Type="http://schemas.openxmlformats.org/officeDocument/2006/relationships/tags" Target="../tags/tag5.x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tags" Target="../tags/tag19.xml"/><Relationship Id="rId10" Type="http://schemas.openxmlformats.org/officeDocument/2006/relationships/tags" Target="../tags/tag14.xml"/><Relationship Id="rId19" Type="http://schemas.openxmlformats.org/officeDocument/2006/relationships/slideMaster" Target="../slideMasters/slideMaster3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tags" Target="../tags/tag18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3.xml"/><Relationship Id="rId1" Type="http://schemas.openxmlformats.org/officeDocument/2006/relationships/tags" Target="../tags/tag2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3.xml"/><Relationship Id="rId4" Type="http://schemas.openxmlformats.org/officeDocument/2006/relationships/image" Target="../media/image17.png"/></Relationships>
</file>

<file path=ppt/slideLayouts/_rels/slideLayout31.xml.rels><?xml version="1.0" encoding="UTF-8" standalone="yes"?>
<Relationships xmlns="http://schemas.openxmlformats.org/package/2006/relationships"><Relationship Id="rId8" Type="http://schemas.openxmlformats.org/officeDocument/2006/relationships/tags" Target="../tags/tag31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10" Type="http://schemas.openxmlformats.org/officeDocument/2006/relationships/slideMaster" Target="../slideMasters/slideMaster3.xml"/><Relationship Id="rId4" Type="http://schemas.openxmlformats.org/officeDocument/2006/relationships/tags" Target="../tags/tag27.xml"/><Relationship Id="rId9" Type="http://schemas.openxmlformats.org/officeDocument/2006/relationships/tags" Target="../tags/tag3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slideMaster" Target="../slideMasters/slideMaster3.xm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tags" Target="../tags/tag43.xml"/><Relationship Id="rId5" Type="http://schemas.openxmlformats.org/officeDocument/2006/relationships/tags" Target="../tags/tag37.xml"/><Relationship Id="rId10" Type="http://schemas.openxmlformats.org/officeDocument/2006/relationships/tags" Target="../tags/tag42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5" Type="http://schemas.openxmlformats.org/officeDocument/2006/relationships/slideMaster" Target="../slideMasters/slideMaster3.xml"/><Relationship Id="rId4" Type="http://schemas.openxmlformats.org/officeDocument/2006/relationships/tags" Target="../tags/tag47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8" Type="http://schemas.openxmlformats.org/officeDocument/2006/relationships/tags" Target="../tags/tag55.xml"/><Relationship Id="rId13" Type="http://schemas.openxmlformats.org/officeDocument/2006/relationships/tags" Target="../tags/tag60.xml"/><Relationship Id="rId18" Type="http://schemas.openxmlformats.org/officeDocument/2006/relationships/tags" Target="../tags/tag65.xml"/><Relationship Id="rId3" Type="http://schemas.openxmlformats.org/officeDocument/2006/relationships/tags" Target="../tags/tag50.xml"/><Relationship Id="rId21" Type="http://schemas.openxmlformats.org/officeDocument/2006/relationships/slideMaster" Target="../slideMasters/slideMaster3.xml"/><Relationship Id="rId7" Type="http://schemas.openxmlformats.org/officeDocument/2006/relationships/tags" Target="../tags/tag54.xml"/><Relationship Id="rId12" Type="http://schemas.openxmlformats.org/officeDocument/2006/relationships/tags" Target="../tags/tag59.xml"/><Relationship Id="rId17" Type="http://schemas.openxmlformats.org/officeDocument/2006/relationships/tags" Target="../tags/tag64.xml"/><Relationship Id="rId2" Type="http://schemas.openxmlformats.org/officeDocument/2006/relationships/tags" Target="../tags/tag49.xml"/><Relationship Id="rId16" Type="http://schemas.openxmlformats.org/officeDocument/2006/relationships/tags" Target="../tags/tag63.xml"/><Relationship Id="rId20" Type="http://schemas.openxmlformats.org/officeDocument/2006/relationships/tags" Target="../tags/tag67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11" Type="http://schemas.openxmlformats.org/officeDocument/2006/relationships/tags" Target="../tags/tag58.xml"/><Relationship Id="rId5" Type="http://schemas.openxmlformats.org/officeDocument/2006/relationships/tags" Target="../tags/tag52.xml"/><Relationship Id="rId15" Type="http://schemas.openxmlformats.org/officeDocument/2006/relationships/tags" Target="../tags/tag62.xml"/><Relationship Id="rId10" Type="http://schemas.openxmlformats.org/officeDocument/2006/relationships/tags" Target="../tags/tag57.xml"/><Relationship Id="rId19" Type="http://schemas.openxmlformats.org/officeDocument/2006/relationships/tags" Target="../tags/tag66.xml"/><Relationship Id="rId4" Type="http://schemas.openxmlformats.org/officeDocument/2006/relationships/tags" Target="../tags/tag51.xml"/><Relationship Id="rId9" Type="http://schemas.openxmlformats.org/officeDocument/2006/relationships/tags" Target="../tags/tag56.xml"/><Relationship Id="rId14" Type="http://schemas.openxmlformats.org/officeDocument/2006/relationships/tags" Target="../tags/tag6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8" Type="http://schemas.openxmlformats.org/officeDocument/2006/relationships/tags" Target="../tags/tag75.xml"/><Relationship Id="rId13" Type="http://schemas.openxmlformats.org/officeDocument/2006/relationships/slideMaster" Target="../slideMasters/slideMaster3.xml"/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12" Type="http://schemas.openxmlformats.org/officeDocument/2006/relationships/tags" Target="../tags/tag79.xml"/><Relationship Id="rId2" Type="http://schemas.openxmlformats.org/officeDocument/2006/relationships/tags" Target="../tags/tag69.xml"/><Relationship Id="rId1" Type="http://schemas.openxmlformats.org/officeDocument/2006/relationships/tags" Target="../tags/tag68.xml"/><Relationship Id="rId6" Type="http://schemas.openxmlformats.org/officeDocument/2006/relationships/tags" Target="../tags/tag73.xml"/><Relationship Id="rId11" Type="http://schemas.openxmlformats.org/officeDocument/2006/relationships/tags" Target="../tags/tag78.xml"/><Relationship Id="rId5" Type="http://schemas.openxmlformats.org/officeDocument/2006/relationships/tags" Target="../tags/tag72.xml"/><Relationship Id="rId10" Type="http://schemas.openxmlformats.org/officeDocument/2006/relationships/tags" Target="../tags/tag77.xml"/><Relationship Id="rId4" Type="http://schemas.openxmlformats.org/officeDocument/2006/relationships/tags" Target="../tags/tag71.xml"/><Relationship Id="rId9" Type="http://schemas.openxmlformats.org/officeDocument/2006/relationships/tags" Target="../tags/tag76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43090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deo (embedded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Media Placeholder 3"/>
          <p:cNvSpPr>
            <a:spLocks noGrp="1"/>
          </p:cNvSpPr>
          <p:nvPr>
            <p:ph type="media" sz="quarter" idx="10" hasCustomPrompt="1"/>
          </p:nvPr>
        </p:nvSpPr>
        <p:spPr>
          <a:xfrm>
            <a:off x="228600" y="1543051"/>
            <a:ext cx="8688958" cy="3257549"/>
          </a:xfrm>
          <a:prstGeom prst="rect">
            <a:avLst/>
          </a:prstGeom>
        </p:spPr>
        <p:txBody>
          <a:bodyPr/>
          <a:lstStyle>
            <a:lvl1pPr>
              <a:defRPr baseline="0">
                <a:latin typeface="+mn-lt"/>
              </a:defRPr>
            </a:lvl1pPr>
          </a:lstStyle>
          <a:p>
            <a:r>
              <a:rPr lang="en-US" dirty="0"/>
              <a:t>Click icon to add videos</a:t>
            </a:r>
          </a:p>
          <a:p>
            <a:r>
              <a:rPr lang="en-US" dirty="0"/>
              <a:t>Set to Auto-Play, Full-Screen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3314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20854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ing / Splash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910219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lat Plan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7" y="590550"/>
            <a:ext cx="7958666" cy="4476750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8C365267-6424-9643-91C0-961D34482628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5" name="Title 7">
            <a:extLst>
              <a:ext uri="{FF2B5EF4-FFF2-40B4-BE49-F238E27FC236}">
                <a16:creationId xmlns:a16="http://schemas.microsoft.com/office/drawing/2014/main" id="{A58AFB29-B16C-C349-8E22-7CF8DDEC22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3383183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ountain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7" y="590550"/>
            <a:ext cx="7958666" cy="447674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BC484C8E-7B0B-4247-A76B-159B6EA6854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B1E2DB71-802F-C341-B929-82B93E9E7AF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ills and Tree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4" cy="4476749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77957FD7-672B-7246-A496-2CDE5E1CD60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A4BCC4E8-9426-BB42-89D3-9BD72519FA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urbines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4" cy="447674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75F05C56-133E-104F-B1FB-E917EA56904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5D6C4BF5-6090-B445-8C35-1DD2BD38AE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struct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3" cy="4476748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CE69A88F-0FB9-B649-86CA-D9D41E5ECA9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D8BF9D7A-F107-3944-B915-41778815859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ty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8" y="590550"/>
            <a:ext cx="7958663" cy="447674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F2F2FCA-7436-8945-85B4-87F802070567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395B0D39-E4CA-2445-93C6-FC70CF5A92C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ridg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9" y="590550"/>
            <a:ext cx="7958661" cy="4476747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246C5D2E-9C71-4040-8146-C3AA380AC464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59631734-477A-B642-BA25-E45E62825DD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1E6CCC0A-CF64-2046-A02F-B0E9778091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86868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457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divis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69" y="590550"/>
            <a:ext cx="7958661" cy="4476746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6CD2B27A-2A96-EC4E-B440-084968B2A193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1768FA30-B9D4-9547-99DD-EB391F99ED3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wer Statio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670" y="590550"/>
            <a:ext cx="7958659" cy="4476746"/>
          </a:xfrm>
          <a:prstGeom prst="rect">
            <a:avLst/>
          </a:prstGeom>
        </p:spPr>
      </p:pic>
      <p:sp>
        <p:nvSpPr>
          <p:cNvPr id="4" name="Subtitle 2">
            <a:extLst>
              <a:ext uri="{FF2B5EF4-FFF2-40B4-BE49-F238E27FC236}">
                <a16:creationId xmlns:a16="http://schemas.microsoft.com/office/drawing/2014/main" id="{3BFAE121-C09A-9B4C-A56B-81BE9E8F87D9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828082" y="2496058"/>
            <a:ext cx="7560000" cy="945000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ctr">
              <a:buNone/>
              <a:defRPr sz="2000" baseline="0">
                <a:solidFill>
                  <a:schemeClr val="tx1"/>
                </a:solidFill>
                <a:latin typeface="+mn-lt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add subtitle</a:t>
            </a:r>
            <a:endParaRPr lang="nl-NL" dirty="0"/>
          </a:p>
        </p:txBody>
      </p:sp>
      <p:sp>
        <p:nvSpPr>
          <p:cNvPr id="6" name="Title 7">
            <a:extLst>
              <a:ext uri="{FF2B5EF4-FFF2-40B4-BE49-F238E27FC236}">
                <a16:creationId xmlns:a16="http://schemas.microsoft.com/office/drawing/2014/main" id="{1620956C-7DC2-B14C-A218-D7833AE74EB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28600" y="1726064"/>
            <a:ext cx="8686800" cy="644998"/>
          </a:xfrm>
          <a:prstGeom prst="rect">
            <a:avLst/>
          </a:prstGeom>
        </p:spPr>
        <p:txBody>
          <a:bodyPr anchor="b" anchorCtr="1">
            <a:noAutofit/>
          </a:bodyPr>
          <a:lstStyle>
            <a:lvl1pPr algn="ctr">
              <a:defRPr sz="3600" baseline="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 dirty="0"/>
              <a:t>Click to add section title</a:t>
            </a:r>
            <a:endParaRPr lang="nl-NL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 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sz="quarter" idx="10" hasCustomPrompt="1"/>
          </p:nvPr>
        </p:nvSpPr>
        <p:spPr>
          <a:xfrm>
            <a:off x="476356" y="1548105"/>
            <a:ext cx="3924300" cy="480643"/>
          </a:xfrm>
          <a:prstGeom prst="rect">
            <a:avLst/>
          </a:prstGeom>
        </p:spPr>
        <p:txBody>
          <a:bodyPr vert="horz"/>
          <a:lstStyle>
            <a:lvl1pPr marL="0" indent="0">
              <a:buFontTx/>
              <a:buNone/>
              <a:defRPr sz="24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/>
              <a:t>Contact Us</a:t>
            </a:r>
          </a:p>
        </p:txBody>
      </p:sp>
      <p:sp>
        <p:nvSpPr>
          <p:cNvPr id="7" name="Text Placeholder 8"/>
          <p:cNvSpPr>
            <a:spLocks noGrp="1"/>
          </p:cNvSpPr>
          <p:nvPr>
            <p:ph type="body" sz="quarter" idx="11" hasCustomPrompt="1"/>
          </p:nvPr>
        </p:nvSpPr>
        <p:spPr>
          <a:xfrm>
            <a:off x="476357" y="2051700"/>
            <a:ext cx="5315920" cy="348425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Name of Contact</a:t>
            </a:r>
          </a:p>
        </p:txBody>
      </p:sp>
      <p:sp>
        <p:nvSpPr>
          <p:cNvPr id="8" name="Text Placeholder 10"/>
          <p:cNvSpPr>
            <a:spLocks noGrp="1"/>
          </p:cNvSpPr>
          <p:nvPr>
            <p:ph type="body" sz="quarter" idx="12" hasCustomPrompt="1"/>
          </p:nvPr>
        </p:nvSpPr>
        <p:spPr>
          <a:xfrm>
            <a:off x="484550" y="2384227"/>
            <a:ext cx="4233863" cy="314772"/>
          </a:xfrm>
          <a:prstGeom prst="rect">
            <a:avLst/>
          </a:prstGeom>
        </p:spPr>
        <p:txBody>
          <a:bodyPr vert="horz">
            <a:normAutofit/>
          </a:bodyPr>
          <a:lstStyle>
            <a:lvl1pPr marL="0" indent="0">
              <a:buNone/>
              <a:defRPr sz="1500" b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Job title of contact</a:t>
            </a:r>
          </a:p>
        </p:txBody>
      </p:sp>
      <p:sp>
        <p:nvSpPr>
          <p:cNvPr id="9" name="Text Placeholder 12"/>
          <p:cNvSpPr>
            <a:spLocks noGrp="1"/>
          </p:cNvSpPr>
          <p:nvPr>
            <p:ph type="body" sz="quarter" idx="13" hasCustomPrompt="1"/>
          </p:nvPr>
        </p:nvSpPr>
        <p:spPr>
          <a:xfrm>
            <a:off x="484549" y="2777044"/>
            <a:ext cx="4408814" cy="685800"/>
          </a:xfrm>
          <a:prstGeom prst="rect">
            <a:avLst/>
          </a:prstGeom>
        </p:spPr>
        <p:txBody>
          <a:bodyPr vert="horz"/>
          <a:lstStyle>
            <a:lvl1pPr marL="0" indent="0">
              <a:spcBef>
                <a:spcPts val="300"/>
              </a:spcBef>
              <a:buNone/>
              <a:defRPr sz="1200"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 dirty="0" err="1"/>
              <a:t>email.address@email.com</a:t>
            </a:r>
            <a:endParaRPr lang="en-US" dirty="0"/>
          </a:p>
          <a:p>
            <a:pPr lvl="0"/>
            <a:r>
              <a:rPr lang="en-US" dirty="0"/>
              <a:t>555-666-7777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5577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old/End slide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9237" y="1836964"/>
            <a:ext cx="4705525" cy="1469572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10406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s &amp; Benefi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8"/>
          <p:cNvSpPr>
            <a:spLocks noChangeShapeType="1"/>
          </p:cNvSpPr>
          <p:nvPr>
            <p:custDataLst>
              <p:tags r:id="rId1"/>
            </p:custDataLst>
          </p:nvPr>
        </p:nvSpPr>
        <p:spPr bwMode="gray">
          <a:xfrm flipV="1">
            <a:off x="650082" y="1728380"/>
            <a:ext cx="175609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5" name="Line 8"/>
          <p:cNvSpPr>
            <a:spLocks noChangeShapeType="1"/>
          </p:cNvSpPr>
          <p:nvPr>
            <p:custDataLst>
              <p:tags r:id="rId2"/>
            </p:custDataLst>
          </p:nvPr>
        </p:nvSpPr>
        <p:spPr bwMode="gray">
          <a:xfrm flipV="1">
            <a:off x="2620838" y="1728380"/>
            <a:ext cx="5800054" cy="119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7" name="AutoShape 1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 rot="5400000">
            <a:off x="2270744" y="3638120"/>
            <a:ext cx="583597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8" name="AutoShape 1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 rot="5400000">
            <a:off x="2270744" y="2864046"/>
            <a:ext cx="583595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9" name="AutoShape 1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2270744" y="2080794"/>
            <a:ext cx="583597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0" name="AutoShape 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 rot="5400000">
            <a:off x="2277888" y="4402643"/>
            <a:ext cx="583597" cy="145073"/>
          </a:xfrm>
          <a:prstGeom prst="triangle">
            <a:avLst>
              <a:gd name="adj" fmla="val 50000"/>
            </a:avLst>
          </a:prstGeom>
          <a:solidFill>
            <a:srgbClr val="969696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1" name="Line 25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628649" y="2550286"/>
            <a:ext cx="7792242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2" name="Line 2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628673" y="3338551"/>
            <a:ext cx="7792219" cy="794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3" name="Line 2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628649" y="4095066"/>
            <a:ext cx="7792242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0"/>
          </p:nvPr>
        </p:nvSpPr>
        <p:spPr>
          <a:xfrm>
            <a:off x="640080" y="185166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9" name="Text Placeholder 18"/>
          <p:cNvSpPr>
            <a:spLocks noGrp="1"/>
          </p:cNvSpPr>
          <p:nvPr>
            <p:ph type="body" sz="quarter" idx="11"/>
          </p:nvPr>
        </p:nvSpPr>
        <p:spPr>
          <a:xfrm>
            <a:off x="2743200" y="1844470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20" name="Text Placeholder 16"/>
          <p:cNvSpPr>
            <a:spLocks noGrp="1"/>
          </p:cNvSpPr>
          <p:nvPr>
            <p:ph type="body" sz="quarter" idx="12"/>
          </p:nvPr>
        </p:nvSpPr>
        <p:spPr>
          <a:xfrm>
            <a:off x="640080" y="264033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 smtClean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1" name="Text Placeholder 16"/>
          <p:cNvSpPr>
            <a:spLocks noGrp="1"/>
          </p:cNvSpPr>
          <p:nvPr>
            <p:ph type="body" sz="quarter" idx="13"/>
          </p:nvPr>
        </p:nvSpPr>
        <p:spPr>
          <a:xfrm>
            <a:off x="640080" y="342900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 smtClean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2" name="Text Placeholder 16"/>
          <p:cNvSpPr>
            <a:spLocks noGrp="1"/>
          </p:cNvSpPr>
          <p:nvPr>
            <p:ph type="body" sz="quarter" idx="14"/>
          </p:nvPr>
        </p:nvSpPr>
        <p:spPr>
          <a:xfrm>
            <a:off x="640080" y="4183380"/>
            <a:ext cx="1737360" cy="582930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 smtClean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  <a:lvl4pPr marL="1028700" indent="0">
              <a:buNone/>
              <a:defRPr/>
            </a:lvl4pPr>
          </a:lstStyle>
          <a:p>
            <a:pPr marL="0" lvl="0" indent="0" algn="ctr" defTabSz="685800" rtl="0" eaLnBrk="1" latinLnBrk="0" hangingPunct="1">
              <a:spcBef>
                <a:spcPct val="20000"/>
              </a:spcBef>
              <a:buClrTx/>
              <a:buFont typeface="Arial" pitchFamily="34" charset="0"/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26" name="Line 8"/>
          <p:cNvSpPr>
            <a:spLocks noChangeShapeType="1"/>
          </p:cNvSpPr>
          <p:nvPr userDrawn="1">
            <p:custDataLst>
              <p:tags r:id="rId10"/>
            </p:custDataLst>
          </p:nvPr>
        </p:nvSpPr>
        <p:spPr bwMode="gray">
          <a:xfrm flipV="1">
            <a:off x="650082" y="1728380"/>
            <a:ext cx="175609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Line 8"/>
          <p:cNvSpPr>
            <a:spLocks noChangeShapeType="1"/>
          </p:cNvSpPr>
          <p:nvPr userDrawn="1">
            <p:custDataLst>
              <p:tags r:id="rId11"/>
            </p:custDataLst>
          </p:nvPr>
        </p:nvSpPr>
        <p:spPr bwMode="gray">
          <a:xfrm flipV="1">
            <a:off x="2620838" y="1728380"/>
            <a:ext cx="6237412" cy="119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0" name="AutoShape 15"/>
          <p:cNvSpPr>
            <a:spLocks noChangeArrowheads="1"/>
          </p:cNvSpPr>
          <p:nvPr userDrawn="1">
            <p:custDataLst>
              <p:tags r:id="rId12"/>
            </p:custDataLst>
          </p:nvPr>
        </p:nvSpPr>
        <p:spPr bwMode="auto">
          <a:xfrm rot="5400000">
            <a:off x="2270744" y="3638120"/>
            <a:ext cx="583597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1" name="AutoShape 16"/>
          <p:cNvSpPr>
            <a:spLocks noChangeArrowheads="1"/>
          </p:cNvSpPr>
          <p:nvPr userDrawn="1">
            <p:custDataLst>
              <p:tags r:id="rId13"/>
            </p:custDataLst>
          </p:nvPr>
        </p:nvSpPr>
        <p:spPr bwMode="auto">
          <a:xfrm rot="5400000">
            <a:off x="2270744" y="2864046"/>
            <a:ext cx="583595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2" name="AutoShape 17"/>
          <p:cNvSpPr>
            <a:spLocks noChangeArrowheads="1"/>
          </p:cNvSpPr>
          <p:nvPr userDrawn="1">
            <p:custDataLst>
              <p:tags r:id="rId14"/>
            </p:custDataLst>
          </p:nvPr>
        </p:nvSpPr>
        <p:spPr bwMode="auto">
          <a:xfrm rot="5400000">
            <a:off x="2270744" y="2080794"/>
            <a:ext cx="583597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3" name="AutoShape 15"/>
          <p:cNvSpPr>
            <a:spLocks noChangeArrowheads="1"/>
          </p:cNvSpPr>
          <p:nvPr userDrawn="1">
            <p:custDataLst>
              <p:tags r:id="rId15"/>
            </p:custDataLst>
          </p:nvPr>
        </p:nvSpPr>
        <p:spPr bwMode="auto">
          <a:xfrm rot="5400000">
            <a:off x="2277888" y="4402643"/>
            <a:ext cx="583597" cy="145073"/>
          </a:xfrm>
          <a:prstGeom prst="triangle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txBody>
          <a:bodyPr rot="10800000" vert="eaVert" wrap="none" lIns="67493" tIns="35097" rIns="67493" bIns="35097" anchor="ctr">
            <a:noAutofit/>
          </a:bodyPr>
          <a:lstStyle/>
          <a:p>
            <a:pPr marL="0" marR="0" lvl="0" indent="0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4" name="Line 25"/>
          <p:cNvSpPr>
            <a:spLocks noChangeShapeType="1"/>
          </p:cNvSpPr>
          <p:nvPr userDrawn="1">
            <p:custDataLst>
              <p:tags r:id="rId16"/>
            </p:custDataLst>
          </p:nvPr>
        </p:nvSpPr>
        <p:spPr bwMode="auto">
          <a:xfrm>
            <a:off x="628649" y="2550286"/>
            <a:ext cx="8229600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5" name="Line 26"/>
          <p:cNvSpPr>
            <a:spLocks noChangeShapeType="1"/>
          </p:cNvSpPr>
          <p:nvPr userDrawn="1">
            <p:custDataLst>
              <p:tags r:id="rId17"/>
            </p:custDataLst>
          </p:nvPr>
        </p:nvSpPr>
        <p:spPr bwMode="auto">
          <a:xfrm>
            <a:off x="628671" y="3338551"/>
            <a:ext cx="8229600" cy="794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6" name="Line 26"/>
          <p:cNvSpPr>
            <a:spLocks noChangeShapeType="1"/>
          </p:cNvSpPr>
          <p:nvPr userDrawn="1">
            <p:custDataLst>
              <p:tags r:id="rId18"/>
            </p:custDataLst>
          </p:nvPr>
        </p:nvSpPr>
        <p:spPr bwMode="auto">
          <a:xfrm flipV="1">
            <a:off x="628649" y="4095066"/>
            <a:ext cx="8229600" cy="0"/>
          </a:xfrm>
          <a:prstGeom prst="line">
            <a:avLst/>
          </a:prstGeom>
          <a:noFill/>
          <a:ln w="6350">
            <a:solidFill>
              <a:srgbClr val="808080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0" tIns="0" rIns="0" bIns="0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en-US" sz="1200" b="1" i="0" u="none" strike="noStrike" kern="0" cap="none" spc="0" normalizeH="0" baseline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37" name="Text Placeholder 18"/>
          <p:cNvSpPr>
            <a:spLocks noGrp="1"/>
          </p:cNvSpPr>
          <p:nvPr>
            <p:ph type="body" sz="quarter" idx="15"/>
          </p:nvPr>
        </p:nvSpPr>
        <p:spPr>
          <a:xfrm>
            <a:off x="2743200" y="2645763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8" name="Text Placeholder 18"/>
          <p:cNvSpPr>
            <a:spLocks noGrp="1"/>
          </p:cNvSpPr>
          <p:nvPr>
            <p:ph type="body" sz="quarter" idx="16"/>
          </p:nvPr>
        </p:nvSpPr>
        <p:spPr>
          <a:xfrm>
            <a:off x="2743200" y="3418857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9" name="Text Placeholder 18"/>
          <p:cNvSpPr>
            <a:spLocks noGrp="1"/>
          </p:cNvSpPr>
          <p:nvPr>
            <p:ph type="body" sz="quarter" idx="17"/>
          </p:nvPr>
        </p:nvSpPr>
        <p:spPr>
          <a:xfrm>
            <a:off x="2743200" y="4172994"/>
            <a:ext cx="6174358" cy="5829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8"/>
          </p:nvPr>
        </p:nvSpPr>
        <p:spPr>
          <a:xfrm>
            <a:off x="628650" y="1543050"/>
            <a:ext cx="1778000" cy="185738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9"/>
          </p:nvPr>
        </p:nvSpPr>
        <p:spPr>
          <a:xfrm>
            <a:off x="2620963" y="1538216"/>
            <a:ext cx="6237287" cy="19057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200" b="1">
                <a:latin typeface="+mn-lt"/>
              </a:defRPr>
            </a:lvl1pPr>
            <a:lvl2pPr marL="342900" indent="0">
              <a:buNone/>
              <a:defRPr sz="1200" b="1"/>
            </a:lvl2pPr>
            <a:lvl3pPr marL="685800" indent="0">
              <a:buNone/>
              <a:defRPr sz="12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2520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-shade circ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e 12"/>
          <p:cNvSpPr>
            <a:spLocks noChangeAspect="1"/>
          </p:cNvSpPr>
          <p:nvPr userDrawn="1"/>
        </p:nvSpPr>
        <p:spPr>
          <a:xfrm rot="16200000">
            <a:off x="5275699" y="1636082"/>
            <a:ext cx="3065046" cy="3060469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accent2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  <a:latin typeface="+mn-lt"/>
            </a:endParaRPr>
          </a:p>
        </p:txBody>
      </p:sp>
      <p:sp>
        <p:nvSpPr>
          <p:cNvPr id="24" name="Pie 23"/>
          <p:cNvSpPr>
            <a:spLocks noChangeAspect="1"/>
          </p:cNvSpPr>
          <p:nvPr userDrawn="1"/>
        </p:nvSpPr>
        <p:spPr>
          <a:xfrm rot="9000000">
            <a:off x="5277855" y="1641591"/>
            <a:ext cx="3065046" cy="3060469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accent1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2" name="Pie 1"/>
          <p:cNvSpPr>
            <a:spLocks noChangeAspect="1"/>
          </p:cNvSpPr>
          <p:nvPr userDrawn="1"/>
        </p:nvSpPr>
        <p:spPr>
          <a:xfrm rot="1800000">
            <a:off x="5277856" y="1641592"/>
            <a:ext cx="3065046" cy="3060469"/>
          </a:xfrm>
          <a:prstGeom prst="pie">
            <a:avLst>
              <a:gd name="adj1" fmla="val 0"/>
              <a:gd name="adj2" fmla="val 7163381"/>
            </a:avLst>
          </a:prstGeom>
          <a:solidFill>
            <a:schemeClr val="bg2"/>
          </a:solidFill>
          <a:ln w="1016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6" name="Oval 10"/>
          <p:cNvSpPr>
            <a:spLocks noChangeAspect="1"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6333757" y="2703165"/>
            <a:ext cx="948928" cy="948928"/>
          </a:xfrm>
          <a:prstGeom prst="ellipse">
            <a:avLst/>
          </a:prstGeom>
          <a:solidFill>
            <a:schemeClr val="tx2"/>
          </a:solidFill>
          <a:ln w="107950">
            <a:solidFill>
              <a:srgbClr val="FFFFFF"/>
            </a:solidFill>
            <a:round/>
            <a:headEnd/>
            <a:tailEnd/>
          </a:ln>
          <a:effectLst/>
        </p:spPr>
        <p:txBody>
          <a:bodyPr lIns="27000" tIns="27000" rIns="27000" bIns="2700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7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5608071" y="2486027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tx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1" hasCustomPrompt="1"/>
          </p:nvPr>
        </p:nvSpPr>
        <p:spPr>
          <a:xfrm>
            <a:off x="6362332" y="3823337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2" hasCustomPrompt="1"/>
          </p:nvPr>
        </p:nvSpPr>
        <p:spPr>
          <a:xfrm>
            <a:off x="7013961" y="2486027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6362332" y="2851992"/>
            <a:ext cx="891779" cy="68580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chemeClr val="bg1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3EC19532-9F54-9A46-B662-695A55CF35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2716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ircular Process Diagra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7"/>
          <p:cNvSpPr/>
          <p:nvPr/>
        </p:nvSpPr>
        <p:spPr>
          <a:xfrm rot="14400000">
            <a:off x="3283894" y="1733695"/>
            <a:ext cx="1352489" cy="2015741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2172508" y="3707881"/>
                </a:moveTo>
                <a:lnTo>
                  <a:pt x="0" y="2453582"/>
                </a:lnTo>
                <a:lnTo>
                  <a:pt x="0" y="0"/>
                </a:lnTo>
                <a:cubicBezTo>
                  <a:pt x="600747" y="1633"/>
                  <a:pt x="1151543" y="215611"/>
                  <a:pt x="1580446" y="571648"/>
                </a:cubicBezTo>
                <a:lnTo>
                  <a:pt x="924430" y="1353457"/>
                </a:lnTo>
                <a:lnTo>
                  <a:pt x="952449" y="1376968"/>
                </a:lnTo>
                <a:lnTo>
                  <a:pt x="1608844" y="594707"/>
                </a:lnTo>
                <a:cubicBezTo>
                  <a:pt x="2037598" y="959489"/>
                  <a:pt x="2340772" y="1467159"/>
                  <a:pt x="2445125" y="2044176"/>
                </a:cubicBezTo>
                <a:lnTo>
                  <a:pt x="1437108" y="2221917"/>
                </a:lnTo>
                <a:lnTo>
                  <a:pt x="1443459" y="2257937"/>
                </a:lnTo>
                <a:lnTo>
                  <a:pt x="2450635" y="2080345"/>
                </a:lnTo>
                <a:cubicBezTo>
                  <a:pt x="2476083" y="2214910"/>
                  <a:pt x="2487854" y="2353624"/>
                  <a:pt x="2487854" y="2495088"/>
                </a:cubicBezTo>
                <a:cubicBezTo>
                  <a:pt x="2487854" y="2935503"/>
                  <a:pt x="2373764" y="3349271"/>
                  <a:pt x="2172508" y="3707881"/>
                </a:cubicBezTo>
                <a:close/>
              </a:path>
            </a:pathLst>
          </a:cu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5" name="Oval 37"/>
          <p:cNvSpPr/>
          <p:nvPr/>
        </p:nvSpPr>
        <p:spPr>
          <a:xfrm rot="7200000">
            <a:off x="3877659" y="2953594"/>
            <a:ext cx="1352489" cy="2015741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0" y="2453582"/>
                </a:moveTo>
                <a:lnTo>
                  <a:pt x="0" y="0"/>
                </a:lnTo>
                <a:cubicBezTo>
                  <a:pt x="572400" y="1556"/>
                  <a:pt x="1099451" y="195890"/>
                  <a:pt x="1518404" y="523133"/>
                </a:cubicBezTo>
                <a:lnTo>
                  <a:pt x="881368" y="1282323"/>
                </a:lnTo>
                <a:lnTo>
                  <a:pt x="909387" y="1305834"/>
                </a:lnTo>
                <a:lnTo>
                  <a:pt x="1547577" y="545269"/>
                </a:lnTo>
                <a:cubicBezTo>
                  <a:pt x="1995464" y="901118"/>
                  <a:pt x="2317037" y="1408551"/>
                  <a:pt x="2436490" y="1989758"/>
                </a:cubicBezTo>
                <a:lnTo>
                  <a:pt x="1412374" y="2170337"/>
                </a:lnTo>
                <a:lnTo>
                  <a:pt x="1418726" y="2206357"/>
                </a:lnTo>
                <a:lnTo>
                  <a:pt x="2442336" y="2025867"/>
                </a:lnTo>
                <a:cubicBezTo>
                  <a:pt x="2472704" y="2177654"/>
                  <a:pt x="2487854" y="2334602"/>
                  <a:pt x="2487854" y="2495088"/>
                </a:cubicBezTo>
                <a:cubicBezTo>
                  <a:pt x="2487854" y="2935504"/>
                  <a:pt x="2373764" y="3349271"/>
                  <a:pt x="2172508" y="3707881"/>
                </a:cubicBezTo>
                <a:close/>
              </a:path>
            </a:pathLst>
          </a:custGeom>
          <a:solidFill>
            <a:schemeClr val="accent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6" name="Oval 37"/>
          <p:cNvSpPr/>
          <p:nvPr/>
        </p:nvSpPr>
        <p:spPr>
          <a:xfrm>
            <a:off x="4637635" y="1827811"/>
            <a:ext cx="1352489" cy="2015741"/>
          </a:xfrm>
          <a:custGeom>
            <a:avLst/>
            <a:gdLst/>
            <a:ahLst/>
            <a:cxnLst/>
            <a:rect l="l" t="t" r="r" b="b"/>
            <a:pathLst>
              <a:path w="2487854" h="3707881">
                <a:moveTo>
                  <a:pt x="0" y="0"/>
                </a:moveTo>
                <a:cubicBezTo>
                  <a:pt x="600527" y="1632"/>
                  <a:pt x="1151140" y="215455"/>
                  <a:pt x="1580773" y="570540"/>
                </a:cubicBezTo>
                <a:lnTo>
                  <a:pt x="966053" y="1303135"/>
                </a:lnTo>
                <a:lnTo>
                  <a:pt x="994072" y="1326646"/>
                </a:lnTo>
                <a:lnTo>
                  <a:pt x="1607983" y="595015"/>
                </a:lnTo>
                <a:cubicBezTo>
                  <a:pt x="2031171" y="953699"/>
                  <a:pt x="2332443" y="1451402"/>
                  <a:pt x="2441281" y="2017722"/>
                </a:cubicBezTo>
                <a:lnTo>
                  <a:pt x="1483633" y="2186581"/>
                </a:lnTo>
                <a:lnTo>
                  <a:pt x="1489984" y="2222602"/>
                </a:lnTo>
                <a:lnTo>
                  <a:pt x="2448379" y="2053611"/>
                </a:lnTo>
                <a:cubicBezTo>
                  <a:pt x="2474499" y="2196837"/>
                  <a:pt x="2487854" y="2344403"/>
                  <a:pt x="2487854" y="2495088"/>
                </a:cubicBezTo>
                <a:cubicBezTo>
                  <a:pt x="2487854" y="2935503"/>
                  <a:pt x="2373764" y="3349271"/>
                  <a:pt x="2172508" y="3707881"/>
                </a:cubicBezTo>
                <a:lnTo>
                  <a:pt x="0" y="2453582"/>
                </a:lnTo>
                <a:close/>
              </a:path>
            </a:pathLst>
          </a:custGeom>
          <a:solidFill>
            <a:schemeClr val="bg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" name="Circular Arrow 6"/>
          <p:cNvSpPr/>
          <p:nvPr/>
        </p:nvSpPr>
        <p:spPr>
          <a:xfrm rot="9881112">
            <a:off x="3056768" y="1616770"/>
            <a:ext cx="3126680" cy="3126680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601748"/>
              <a:gd name="adj5" fmla="val 5846"/>
            </a:avLst>
          </a:prstGeom>
          <a:solidFill>
            <a:schemeClr val="accent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8" name="Circular Arrow 7"/>
          <p:cNvSpPr/>
          <p:nvPr/>
        </p:nvSpPr>
        <p:spPr>
          <a:xfrm rot="16992574">
            <a:off x="3065053" y="1600200"/>
            <a:ext cx="3126680" cy="3126680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668130"/>
              <a:gd name="adj5" fmla="val 5933"/>
            </a:avLst>
          </a:pr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9" name="Circular Arrow 8"/>
          <p:cNvSpPr/>
          <p:nvPr/>
        </p:nvSpPr>
        <p:spPr>
          <a:xfrm rot="2637758">
            <a:off x="3065053" y="1608486"/>
            <a:ext cx="3126680" cy="3126680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591336"/>
              <a:gd name="adj5" fmla="val 5825"/>
            </a:avLst>
          </a:prstGeom>
          <a:solidFill>
            <a:schemeClr val="bg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3">
              <a:solidFill>
                <a:schemeClr val="tx1"/>
              </a:solidFill>
            </a:endParaRPr>
          </a:p>
        </p:txBody>
      </p:sp>
      <p:sp>
        <p:nvSpPr>
          <p:cNvPr id="10" name="Circular Arrow 9"/>
          <p:cNvSpPr/>
          <p:nvPr/>
        </p:nvSpPr>
        <p:spPr>
          <a:xfrm rot="16876682">
            <a:off x="3715328" y="2258760"/>
            <a:ext cx="1826131" cy="182613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862206"/>
              <a:gd name="adj5" fmla="val 5933"/>
            </a:avLst>
          </a:prstGeom>
          <a:solidFill>
            <a:schemeClr val="accent1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1" name="Circular Arrow 10"/>
          <p:cNvSpPr/>
          <p:nvPr/>
        </p:nvSpPr>
        <p:spPr>
          <a:xfrm rot="9724403">
            <a:off x="3715328" y="2258760"/>
            <a:ext cx="1826131" cy="182613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862206"/>
              <a:gd name="adj5" fmla="val 5933"/>
            </a:avLst>
          </a:prstGeom>
          <a:solidFill>
            <a:schemeClr val="accent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2" name="Circular Arrow 11"/>
          <p:cNvSpPr/>
          <p:nvPr/>
        </p:nvSpPr>
        <p:spPr>
          <a:xfrm rot="2637469">
            <a:off x="3715328" y="2258760"/>
            <a:ext cx="1826131" cy="1826131"/>
          </a:xfrm>
          <a:prstGeom prst="circularArrow">
            <a:avLst>
              <a:gd name="adj1" fmla="val 6202"/>
              <a:gd name="adj2" fmla="val 364300"/>
              <a:gd name="adj3" fmla="val 20376027"/>
              <a:gd name="adj4" fmla="val 13596764"/>
              <a:gd name="adj5" fmla="val 5933"/>
            </a:avLst>
          </a:prstGeom>
          <a:solidFill>
            <a:schemeClr val="bg2"/>
          </a:solidFill>
          <a:ln w="9525"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200">
              <a:solidFill>
                <a:schemeClr val="tx1"/>
              </a:solidFill>
              <a:latin typeface="+mn-lt"/>
            </a:endParaRPr>
          </a:p>
        </p:txBody>
      </p:sp>
      <p:sp>
        <p:nvSpPr>
          <p:cNvPr id="14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354158" y="2406836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17"/>
          <p:cNvSpPr>
            <a:spLocks noGrp="1"/>
          </p:cNvSpPr>
          <p:nvPr>
            <p:ph type="body" sz="quarter" idx="11"/>
          </p:nvPr>
        </p:nvSpPr>
        <p:spPr>
          <a:xfrm>
            <a:off x="3908308" y="1916380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7"/>
          <p:cNvSpPr>
            <a:spLocks noGrp="1"/>
          </p:cNvSpPr>
          <p:nvPr>
            <p:ph type="body" sz="quarter" idx="12"/>
          </p:nvPr>
        </p:nvSpPr>
        <p:spPr>
          <a:xfrm>
            <a:off x="3233938" y="3096193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7"/>
          <p:cNvSpPr>
            <a:spLocks noGrp="1"/>
          </p:cNvSpPr>
          <p:nvPr>
            <p:ph type="body" sz="quarter" idx="13"/>
          </p:nvPr>
        </p:nvSpPr>
        <p:spPr>
          <a:xfrm>
            <a:off x="4584553" y="1922582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5228010" y="2406835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5355031" y="3096193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3571123" y="3723937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978116" y="3723937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2" name="Text Placeholder 17"/>
          <p:cNvSpPr>
            <a:spLocks noGrp="1"/>
          </p:cNvSpPr>
          <p:nvPr>
            <p:ph type="body" sz="quarter" idx="18"/>
          </p:nvPr>
        </p:nvSpPr>
        <p:spPr>
          <a:xfrm>
            <a:off x="4269181" y="4016845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7"/>
          <p:cNvSpPr>
            <a:spLocks noGrp="1"/>
          </p:cNvSpPr>
          <p:nvPr>
            <p:ph type="body" sz="quarter" idx="19"/>
          </p:nvPr>
        </p:nvSpPr>
        <p:spPr>
          <a:xfrm>
            <a:off x="3892340" y="2737537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4" name="Text Placeholder 17"/>
          <p:cNvSpPr>
            <a:spLocks noGrp="1"/>
          </p:cNvSpPr>
          <p:nvPr>
            <p:ph type="body" sz="quarter" idx="20"/>
          </p:nvPr>
        </p:nvSpPr>
        <p:spPr>
          <a:xfrm>
            <a:off x="4592743" y="2737536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7"/>
          <p:cNvSpPr>
            <a:spLocks noGrp="1"/>
          </p:cNvSpPr>
          <p:nvPr>
            <p:ph type="body" sz="quarter" idx="21"/>
          </p:nvPr>
        </p:nvSpPr>
        <p:spPr>
          <a:xfrm>
            <a:off x="4269470" y="3358468"/>
            <a:ext cx="674370" cy="474626"/>
          </a:xfrm>
          <a:prstGeom prst="rect">
            <a:avLst/>
          </a:prstGeom>
          <a:effectLst/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ea typeface="Arial Narrow" charset="0"/>
                <a:cs typeface="Arial Narrow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834966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iang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>
            <a:grpSpLocks noChangeAspect="1"/>
          </p:cNvGrpSpPr>
          <p:nvPr userDrawn="1"/>
        </p:nvGrpSpPr>
        <p:grpSpPr>
          <a:xfrm>
            <a:off x="3188335" y="1444535"/>
            <a:ext cx="2762069" cy="2743200"/>
            <a:chOff x="2541241" y="1412113"/>
            <a:chExt cx="4061519" cy="4033774"/>
          </a:xfrm>
          <a:effectLst/>
        </p:grpSpPr>
        <p:sp>
          <p:nvSpPr>
            <p:cNvPr id="14" name="Isosceles Triangle 5"/>
            <p:cNvSpPr/>
            <p:nvPr/>
          </p:nvSpPr>
          <p:spPr>
            <a:xfrm>
              <a:off x="2541241" y="4372764"/>
              <a:ext cx="4061519" cy="650800"/>
            </a:xfrm>
            <a:custGeom>
              <a:avLst/>
              <a:gdLst/>
              <a:ahLst/>
              <a:cxnLst/>
              <a:rect l="l" t="t" r="r" b="b"/>
              <a:pathLst>
                <a:path w="5800344" h="929421">
                  <a:moveTo>
                    <a:pt x="1599757" y="0"/>
                  </a:moveTo>
                  <a:lnTo>
                    <a:pt x="4200587" y="0"/>
                  </a:lnTo>
                  <a:lnTo>
                    <a:pt x="5800344" y="929421"/>
                  </a:lnTo>
                  <a:lnTo>
                    <a:pt x="0" y="929421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15" name="Trapezoid 10"/>
            <p:cNvSpPr/>
            <p:nvPr/>
          </p:nvSpPr>
          <p:spPr>
            <a:xfrm rot="7200000">
              <a:off x="1823920" y="3108859"/>
              <a:ext cx="4033774" cy="640282"/>
            </a:xfrm>
            <a:custGeom>
              <a:avLst/>
              <a:gdLst/>
              <a:ahLst/>
              <a:cxnLst/>
              <a:rect l="l" t="t" r="r" b="b"/>
              <a:pathLst>
                <a:path w="5760720" h="914400">
                  <a:moveTo>
                    <a:pt x="0" y="914400"/>
                  </a:moveTo>
                  <a:lnTo>
                    <a:pt x="1573902" y="0"/>
                  </a:lnTo>
                  <a:lnTo>
                    <a:pt x="4186818" y="0"/>
                  </a:lnTo>
                  <a:lnTo>
                    <a:pt x="5760720" y="91440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16" name="Isosceles Triangle 14"/>
            <p:cNvSpPr/>
            <p:nvPr/>
          </p:nvSpPr>
          <p:spPr>
            <a:xfrm>
              <a:off x="4568494" y="1522294"/>
              <a:ext cx="2020348" cy="3493311"/>
            </a:xfrm>
            <a:custGeom>
              <a:avLst/>
              <a:gdLst/>
              <a:ahLst/>
              <a:cxnLst/>
              <a:rect l="l" t="t" r="r" b="b"/>
              <a:pathLst>
                <a:path w="2885303" h="4988873">
                  <a:moveTo>
                    <a:pt x="4976" y="0"/>
                  </a:moveTo>
                  <a:lnTo>
                    <a:pt x="2885303" y="4988873"/>
                  </a:lnTo>
                  <a:lnTo>
                    <a:pt x="1306458" y="4083034"/>
                  </a:lnTo>
                  <a:lnTo>
                    <a:pt x="0" y="1820182"/>
                  </a:lnTo>
                  <a:lnTo>
                    <a:pt x="4943" y="57"/>
                  </a:lnTo>
                  <a:close/>
                </a:path>
              </a:pathLst>
            </a:custGeom>
            <a:solidFill>
              <a:schemeClr val="bg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</p:grpSp>
      <p:sp>
        <p:nvSpPr>
          <p:cNvPr id="1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00750" y="217170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426370" y="4057650"/>
            <a:ext cx="2286000" cy="74295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51958" y="217170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0" name="Text Placeholder 9"/>
          <p:cNvSpPr>
            <a:spLocks noGrp="1"/>
          </p:cNvSpPr>
          <p:nvPr>
            <p:ph type="body" sz="quarter" idx="16"/>
          </p:nvPr>
        </p:nvSpPr>
        <p:spPr>
          <a:xfrm rot="17973937">
            <a:off x="3109403" y="2644685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7"/>
          </p:nvPr>
        </p:nvSpPr>
        <p:spPr>
          <a:xfrm rot="3600000">
            <a:off x="4088006" y="2644684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2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592790" y="3513902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004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qu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00749" y="2786671"/>
            <a:ext cx="2286000" cy="7429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3137959" y="4200513"/>
            <a:ext cx="2862791" cy="600087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9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851957" y="2786671"/>
            <a:ext cx="2286000" cy="7429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grpSp>
        <p:nvGrpSpPr>
          <p:cNvPr id="10" name="Group 9"/>
          <p:cNvGrpSpPr>
            <a:grpSpLocks noChangeAspect="1"/>
          </p:cNvGrpSpPr>
          <p:nvPr userDrawn="1"/>
        </p:nvGrpSpPr>
        <p:grpSpPr>
          <a:xfrm>
            <a:off x="3540656" y="2143125"/>
            <a:ext cx="2057396" cy="2057400"/>
            <a:chOff x="2968389" y="2326473"/>
            <a:chExt cx="3207222" cy="3207228"/>
          </a:xfrm>
          <a:effectLst/>
        </p:grpSpPr>
        <p:sp>
          <p:nvSpPr>
            <p:cNvPr id="11" name="Trapezoid 5"/>
            <p:cNvSpPr/>
            <p:nvPr/>
          </p:nvSpPr>
          <p:spPr>
            <a:xfrm>
              <a:off x="2968389" y="4831761"/>
              <a:ext cx="3207222" cy="701933"/>
            </a:xfrm>
            <a:custGeom>
              <a:avLst/>
              <a:gdLst/>
              <a:ahLst/>
              <a:cxnLst/>
              <a:rect l="l" t="t" r="r" b="b"/>
              <a:pathLst>
                <a:path w="3664424" h="801996">
                  <a:moveTo>
                    <a:pt x="801659" y="0"/>
                  </a:moveTo>
                  <a:lnTo>
                    <a:pt x="2862765" y="0"/>
                  </a:lnTo>
                  <a:lnTo>
                    <a:pt x="3664424" y="801996"/>
                  </a:lnTo>
                  <a:lnTo>
                    <a:pt x="0" y="801996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12" name="Trapezoid 20"/>
            <p:cNvSpPr/>
            <p:nvPr/>
          </p:nvSpPr>
          <p:spPr>
            <a:xfrm flipV="1">
              <a:off x="2968391" y="2326473"/>
              <a:ext cx="3207218" cy="701931"/>
            </a:xfrm>
            <a:custGeom>
              <a:avLst/>
              <a:gdLst/>
              <a:ahLst/>
              <a:cxnLst/>
              <a:rect l="l" t="t" r="r" b="b"/>
              <a:pathLst>
                <a:path w="3664420" h="801994">
                  <a:moveTo>
                    <a:pt x="0" y="801994"/>
                  </a:moveTo>
                  <a:lnTo>
                    <a:pt x="3664420" y="801994"/>
                  </a:lnTo>
                  <a:lnTo>
                    <a:pt x="2862763" y="0"/>
                  </a:lnTo>
                  <a:lnTo>
                    <a:pt x="801657" y="0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20" name="Trapezoid 21"/>
            <p:cNvSpPr/>
            <p:nvPr/>
          </p:nvSpPr>
          <p:spPr>
            <a:xfrm rot="5400000">
              <a:off x="1715746" y="3579120"/>
              <a:ext cx="3207219" cy="701933"/>
            </a:xfrm>
            <a:custGeom>
              <a:avLst/>
              <a:gdLst/>
              <a:ahLst/>
              <a:cxnLst/>
              <a:rect l="l" t="t" r="r" b="b"/>
              <a:pathLst>
                <a:path w="3664420" h="801996">
                  <a:moveTo>
                    <a:pt x="0" y="801996"/>
                  </a:moveTo>
                  <a:lnTo>
                    <a:pt x="0" y="801995"/>
                  </a:lnTo>
                  <a:lnTo>
                    <a:pt x="801658" y="0"/>
                  </a:lnTo>
                  <a:lnTo>
                    <a:pt x="2862764" y="0"/>
                  </a:lnTo>
                  <a:lnTo>
                    <a:pt x="3664420" y="801993"/>
                  </a:lnTo>
                  <a:lnTo>
                    <a:pt x="3664420" y="801996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21" name="Trapezoid 22"/>
            <p:cNvSpPr/>
            <p:nvPr/>
          </p:nvSpPr>
          <p:spPr>
            <a:xfrm rot="16200000" flipH="1">
              <a:off x="4221035" y="3579125"/>
              <a:ext cx="3207219" cy="701933"/>
            </a:xfrm>
            <a:custGeom>
              <a:avLst/>
              <a:gdLst/>
              <a:ahLst/>
              <a:cxnLst/>
              <a:rect l="l" t="t" r="r" b="b"/>
              <a:pathLst>
                <a:path w="3664420" h="801996">
                  <a:moveTo>
                    <a:pt x="0" y="801995"/>
                  </a:moveTo>
                  <a:lnTo>
                    <a:pt x="0" y="801996"/>
                  </a:lnTo>
                  <a:lnTo>
                    <a:pt x="3664420" y="801996"/>
                  </a:lnTo>
                  <a:lnTo>
                    <a:pt x="3664420" y="801993"/>
                  </a:lnTo>
                  <a:lnTo>
                    <a:pt x="2862764" y="0"/>
                  </a:lnTo>
                  <a:lnTo>
                    <a:pt x="801658" y="0"/>
                  </a:lnTo>
                  <a:close/>
                </a:path>
              </a:pathLst>
            </a:custGeom>
            <a:solidFill>
              <a:schemeClr val="accent2"/>
            </a:solidFill>
            <a:ln w="12700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</p:grpSp>
      <p:sp>
        <p:nvSpPr>
          <p:cNvPr id="22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3137958" y="1543034"/>
            <a:ext cx="2862791" cy="600087"/>
          </a:xfrm>
          <a:prstGeom prst="rect">
            <a:avLst/>
          </a:prstGeom>
          <a:effectLst/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595157" y="3857603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3599962" y="2139344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20"/>
          </p:nvPr>
        </p:nvSpPr>
        <p:spPr>
          <a:xfrm rot="5400000">
            <a:off x="2737907" y="2988104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26" name="Text Placeholder 9"/>
          <p:cNvSpPr>
            <a:spLocks noGrp="1"/>
          </p:cNvSpPr>
          <p:nvPr>
            <p:ph type="body" sz="quarter" idx="21"/>
          </p:nvPr>
        </p:nvSpPr>
        <p:spPr>
          <a:xfrm rot="16200000">
            <a:off x="4452404" y="3003542"/>
            <a:ext cx="1948392" cy="342900"/>
          </a:xfrm>
          <a:prstGeom prst="rect">
            <a:avLst/>
          </a:prstGeom>
          <a:effectLst/>
        </p:spPr>
        <p:txBody>
          <a:bodyPr anchor="t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7210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bble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>
            <a:grpSpLocks noChangeAspect="1"/>
          </p:cNvGrpSpPr>
          <p:nvPr userDrawn="1"/>
        </p:nvGrpSpPr>
        <p:grpSpPr>
          <a:xfrm>
            <a:off x="1663521" y="2222981"/>
            <a:ext cx="5816958" cy="1897688"/>
            <a:chOff x="1750873" y="3308753"/>
            <a:chExt cx="5642254" cy="1840694"/>
          </a:xfrm>
        </p:grpSpPr>
        <p:sp>
          <p:nvSpPr>
            <p:cNvPr id="3" name="Oval 2"/>
            <p:cNvSpPr/>
            <p:nvPr/>
          </p:nvSpPr>
          <p:spPr>
            <a:xfrm>
              <a:off x="5552774" y="3308753"/>
              <a:ext cx="1840353" cy="1840694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5" name="Teardrop 4"/>
            <p:cNvSpPr/>
            <p:nvPr/>
          </p:nvSpPr>
          <p:spPr>
            <a:xfrm rot="2700000">
              <a:off x="3652932" y="3310978"/>
              <a:ext cx="1835921" cy="1835921"/>
            </a:xfrm>
            <a:prstGeom prst="teardrop">
              <a:avLst>
                <a:gd name="adj" fmla="val 100000"/>
              </a:avLst>
            </a:prstGeom>
            <a:solidFill>
              <a:schemeClr val="accent1"/>
            </a:solidFill>
            <a:ln>
              <a:solidFill>
                <a:schemeClr val="lt1">
                  <a:hueOff val="0"/>
                  <a:satOff val="0"/>
                  <a:lumOff val="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Teardrop 6"/>
            <p:cNvSpPr/>
            <p:nvPr/>
          </p:nvSpPr>
          <p:spPr>
            <a:xfrm rot="2700000">
              <a:off x="1750873" y="3310978"/>
              <a:ext cx="1835921" cy="1835921"/>
            </a:xfrm>
            <a:prstGeom prst="teardrop">
              <a:avLst>
                <a:gd name="adj" fmla="val 100000"/>
              </a:avLst>
            </a:prstGeom>
            <a:solidFill>
              <a:schemeClr val="bg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11" name="Text Placeholder 10"/>
          <p:cNvSpPr>
            <a:spLocks noGrp="1"/>
          </p:cNvSpPr>
          <p:nvPr>
            <p:ph type="body" sz="quarter" idx="10"/>
          </p:nvPr>
        </p:nvSpPr>
        <p:spPr>
          <a:xfrm>
            <a:off x="2000250" y="2971800"/>
            <a:ext cx="1371600" cy="400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1"/>
          </p:nvPr>
        </p:nvSpPr>
        <p:spPr>
          <a:xfrm>
            <a:off x="3886200" y="2970137"/>
            <a:ext cx="1371600" cy="400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5846011" y="2971633"/>
            <a:ext cx="1371600" cy="400050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0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995175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with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09160" y="1543050"/>
            <a:ext cx="4206240" cy="325755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7" name="Text Placeholder 8">
            <a:extLst>
              <a:ext uri="{FF2B5EF4-FFF2-40B4-BE49-F238E27FC236}">
                <a16:creationId xmlns:a16="http://schemas.microsoft.com/office/drawing/2014/main" id="{4598032C-781A-864B-B983-CDDD8FE75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9095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ing Platform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" name="Group 70"/>
          <p:cNvGrpSpPr/>
          <p:nvPr userDrawn="1"/>
        </p:nvGrpSpPr>
        <p:grpSpPr>
          <a:xfrm>
            <a:off x="2457451" y="914400"/>
            <a:ext cx="6381056" cy="5886450"/>
            <a:chOff x="146712" y="-437863"/>
            <a:chExt cx="8921088" cy="8229599"/>
          </a:xfrm>
          <a:scene3d>
            <a:camera prst="orthographicFront">
              <a:rot lat="17099985" lon="0" rev="0"/>
            </a:camera>
            <a:lightRig rig="threePt" dir="t"/>
          </a:scene3d>
        </p:grpSpPr>
        <p:sp>
          <p:nvSpPr>
            <p:cNvPr id="72" name="Oval 1"/>
            <p:cNvSpPr/>
            <p:nvPr/>
          </p:nvSpPr>
          <p:spPr>
            <a:xfrm>
              <a:off x="146712" y="1453488"/>
              <a:ext cx="6338248" cy="6338248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accent1">
                    <a:lumMod val="60000"/>
                    <a:lumOff val="40000"/>
                  </a:schemeClr>
                </a:gs>
                <a:gs pos="40000">
                  <a:schemeClr val="accent1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73" name="Oval 1"/>
            <p:cNvSpPr/>
            <p:nvPr/>
          </p:nvSpPr>
          <p:spPr>
            <a:xfrm>
              <a:off x="3657600" y="-437863"/>
              <a:ext cx="4343400" cy="4343400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40000">
                  <a:schemeClr val="tx2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  <p:sp>
          <p:nvSpPr>
            <p:cNvPr id="74" name="Oval 1"/>
            <p:cNvSpPr/>
            <p:nvPr/>
          </p:nvSpPr>
          <p:spPr>
            <a:xfrm>
              <a:off x="5026503" y="2457736"/>
              <a:ext cx="4041297" cy="4041297"/>
            </a:xfrm>
            <a:custGeom>
              <a:avLst/>
              <a:gdLst/>
              <a:ahLst/>
              <a:cxnLst/>
              <a:rect l="l" t="t" r="r" b="b"/>
              <a:pathLst>
                <a:path w="4572000" h="4572000">
                  <a:moveTo>
                    <a:pt x="2286001" y="583022"/>
                  </a:moveTo>
                  <a:cubicBezTo>
                    <a:pt x="1345472" y="583022"/>
                    <a:pt x="583022" y="1345472"/>
                    <a:pt x="583022" y="2286001"/>
                  </a:cubicBezTo>
                  <a:cubicBezTo>
                    <a:pt x="583022" y="3226530"/>
                    <a:pt x="1345472" y="3988980"/>
                    <a:pt x="2286001" y="3988980"/>
                  </a:cubicBezTo>
                  <a:cubicBezTo>
                    <a:pt x="3226530" y="3988980"/>
                    <a:pt x="3988980" y="3226530"/>
                    <a:pt x="3988980" y="2286001"/>
                  </a:cubicBezTo>
                  <a:cubicBezTo>
                    <a:pt x="3988980" y="1345472"/>
                    <a:pt x="3226530" y="583022"/>
                    <a:pt x="2286001" y="583022"/>
                  </a:cubicBezTo>
                  <a:close/>
                  <a:moveTo>
                    <a:pt x="2286000" y="0"/>
                  </a:moveTo>
                  <a:cubicBezTo>
                    <a:pt x="3548523" y="0"/>
                    <a:pt x="4572000" y="1023477"/>
                    <a:pt x="4572000" y="2286000"/>
                  </a:cubicBezTo>
                  <a:cubicBezTo>
                    <a:pt x="4572000" y="3548523"/>
                    <a:pt x="3548523" y="4572000"/>
                    <a:pt x="2286000" y="4572000"/>
                  </a:cubicBezTo>
                  <a:cubicBezTo>
                    <a:pt x="1023477" y="4572000"/>
                    <a:pt x="0" y="3548523"/>
                    <a:pt x="0" y="2286000"/>
                  </a:cubicBezTo>
                  <a:cubicBezTo>
                    <a:pt x="0" y="1023477"/>
                    <a:pt x="1023477" y="0"/>
                    <a:pt x="2286000" y="0"/>
                  </a:cubicBezTo>
                  <a:close/>
                </a:path>
              </a:pathLst>
            </a:custGeom>
            <a:gradFill>
              <a:gsLst>
                <a:gs pos="0">
                  <a:schemeClr val="tx2">
                    <a:lumMod val="60000"/>
                    <a:lumOff val="40000"/>
                  </a:schemeClr>
                </a:gs>
                <a:gs pos="40000">
                  <a:schemeClr val="bg2"/>
                </a:gs>
              </a:gsLst>
              <a:lin ang="5400000" scaled="0"/>
            </a:gradFill>
            <a:ln>
              <a:noFill/>
            </a:ln>
            <a:sp3d extrusionH="2540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013"/>
            </a:p>
          </p:txBody>
        </p:sp>
      </p:grpSp>
      <p:sp>
        <p:nvSpPr>
          <p:cNvPr id="58" name="Oval 57"/>
          <p:cNvSpPr/>
          <p:nvPr userDrawn="1"/>
        </p:nvSpPr>
        <p:spPr>
          <a:xfrm>
            <a:off x="6148278" y="3802607"/>
            <a:ext cx="2943225" cy="756828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9" name="Oval 58"/>
          <p:cNvSpPr/>
          <p:nvPr userDrawn="1"/>
        </p:nvSpPr>
        <p:spPr>
          <a:xfrm>
            <a:off x="5147678" y="3220691"/>
            <a:ext cx="2943225" cy="756828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0" name="Oval 59"/>
          <p:cNvSpPr/>
          <p:nvPr userDrawn="1"/>
        </p:nvSpPr>
        <p:spPr>
          <a:xfrm>
            <a:off x="2812540" y="3698311"/>
            <a:ext cx="3815292" cy="981075"/>
          </a:xfrm>
          <a:prstGeom prst="ellipse">
            <a:avLst/>
          </a:prstGeom>
          <a:gradFill flip="none" rotWithShape="1">
            <a:gsLst>
              <a:gs pos="0">
                <a:sysClr val="windowText" lastClr="000000">
                  <a:lumMod val="50000"/>
                  <a:lumOff val="50000"/>
                  <a:alpha val="51000"/>
                </a:sysClr>
              </a:gs>
              <a:gs pos="100000">
                <a:sysClr val="window" lastClr="FFFFFF">
                  <a:alpha val="0"/>
                  <a:lumMod val="100000"/>
                </a:sysClr>
              </a:gs>
            </a:gsLst>
            <a:path path="shape">
              <a:fillToRect l="50000" t="50000" r="50000" b="50000"/>
            </a:path>
            <a:tileRect/>
          </a:gra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35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9047" y="2159981"/>
            <a:ext cx="669553" cy="20574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38397" y="1768367"/>
            <a:ext cx="561785" cy="185623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281" y="1557019"/>
            <a:ext cx="765556" cy="2715768"/>
          </a:xfrm>
          <a:prstGeom prst="rect">
            <a:avLst/>
          </a:prstGeom>
        </p:spPr>
      </p:pic>
      <p:sp>
        <p:nvSpPr>
          <p:cNvPr id="15" name="Text Placeholder 8">
            <a:extLst>
              <a:ext uri="{FF2B5EF4-FFF2-40B4-BE49-F238E27FC236}">
                <a16:creationId xmlns:a16="http://schemas.microsoft.com/office/drawing/2014/main" id="{79BFEEF8-A0DB-7B43-9EB0-7E46E64F2A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18669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3203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Group 19"/>
          <p:cNvGrpSpPr/>
          <p:nvPr userDrawn="1"/>
        </p:nvGrpSpPr>
        <p:grpSpPr>
          <a:xfrm>
            <a:off x="2245883" y="1600200"/>
            <a:ext cx="4652235" cy="3137254"/>
            <a:chOff x="1203659" y="2095500"/>
            <a:chExt cx="6736681" cy="4541911"/>
          </a:xfrm>
        </p:grpSpPr>
        <p:sp>
          <p:nvSpPr>
            <p:cNvPr id="21" name="Oval 20"/>
            <p:cNvSpPr>
              <a:spLocks noChangeArrowheads="1"/>
            </p:cNvSpPr>
            <p:nvPr>
              <p:custDataLst>
                <p:tags r:id="rId1"/>
              </p:custDataLst>
            </p:nvPr>
          </p:nvSpPr>
          <p:spPr bwMode="gray">
            <a:xfrm>
              <a:off x="3648469" y="4000413"/>
              <a:ext cx="2021587" cy="891664"/>
            </a:xfrm>
            <a:prstGeom prst="ellipse">
              <a:avLst/>
            </a:prstGeom>
            <a:solidFill>
              <a:srgbClr val="FFE433"/>
            </a:solidFill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26" name="Oval 25"/>
            <p:cNvSpPr>
              <a:spLocks noChangeArrowheads="1"/>
            </p:cNvSpPr>
            <p:nvPr>
              <p:custDataLst>
                <p:tags r:id="rId2"/>
              </p:custDataLst>
            </p:nvPr>
          </p:nvSpPr>
          <p:spPr bwMode="gray">
            <a:xfrm>
              <a:off x="1203659" y="2095500"/>
              <a:ext cx="6736681" cy="4541911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3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27" name="Oval 26"/>
            <p:cNvSpPr>
              <a:spLocks noChangeArrowheads="1"/>
            </p:cNvSpPr>
            <p:nvPr>
              <p:custDataLst>
                <p:tags r:id="rId3"/>
              </p:custDataLst>
            </p:nvPr>
          </p:nvSpPr>
          <p:spPr bwMode="gray">
            <a:xfrm>
              <a:off x="1695271" y="2452670"/>
              <a:ext cx="5756429" cy="3828834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b="1" dirty="0">
                <a:solidFill>
                  <a:prstClr val="black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28" name="WordArt 11"/>
            <p:cNvSpPr>
              <a:spLocks noChangeArrowheads="1" noChangeShapeType="1" noTextEdit="1"/>
            </p:cNvSpPr>
            <p:nvPr>
              <p:custDataLst>
                <p:tags r:id="rId4"/>
              </p:custDataLst>
            </p:nvPr>
          </p:nvSpPr>
          <p:spPr bwMode="gray">
            <a:xfrm>
              <a:off x="1450904" y="2252554"/>
              <a:ext cx="6242192" cy="4227802"/>
            </a:xfrm>
            <a:prstGeom prst="rect">
              <a:avLst/>
            </a:prstGeom>
            <a:ln>
              <a:noFill/>
            </a:ln>
          </p:spPr>
          <p:txBody>
            <a:bodyPr spcFirstLastPara="1" wrap="none" lIns="85178" tIns="42589" rIns="85178" bIns="42589" fromWordArt="1">
              <a:prstTxWarp prst="textArchDown">
                <a:avLst>
                  <a:gd name="adj" fmla="val 911281"/>
                </a:avLst>
              </a:prstTxWarp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de-DE" sz="1200" b="1" kern="10" dirty="0">
                <a:ln w="9525">
                  <a:noFill/>
                  <a:round/>
                  <a:headEnd/>
                  <a:tailEnd/>
                </a:ln>
                <a:solidFill>
                  <a:prstClr val="black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29" name="Freeform 12"/>
            <p:cNvSpPr>
              <a:spLocks/>
            </p:cNvSpPr>
            <p:nvPr>
              <p:custDataLst>
                <p:tags r:id="rId5"/>
              </p:custDataLst>
            </p:nvPr>
          </p:nvSpPr>
          <p:spPr bwMode="gray">
            <a:xfrm>
              <a:off x="2266810" y="3759766"/>
              <a:ext cx="846448" cy="1165242"/>
            </a:xfrm>
            <a:custGeom>
              <a:avLst/>
              <a:gdLst>
                <a:gd name="T0" fmla="*/ 196 w 582"/>
                <a:gd name="T1" fmla="*/ 920 h 920"/>
                <a:gd name="T2" fmla="*/ 508 w 582"/>
                <a:gd name="T3" fmla="*/ 830 h 920"/>
                <a:gd name="T4" fmla="*/ 480 w 582"/>
                <a:gd name="T5" fmla="*/ 176 h 920"/>
                <a:gd name="T6" fmla="*/ 582 w 582"/>
                <a:gd name="T7" fmla="*/ 208 h 920"/>
                <a:gd name="T8" fmla="*/ 408 w 582"/>
                <a:gd name="T9" fmla="*/ 0 h 920"/>
                <a:gd name="T10" fmla="*/ 54 w 582"/>
                <a:gd name="T11" fmla="*/ 58 h 920"/>
                <a:gd name="T12" fmla="*/ 170 w 582"/>
                <a:gd name="T13" fmla="*/ 92 h 920"/>
                <a:gd name="T14" fmla="*/ 196 w 582"/>
                <a:gd name="T15" fmla="*/ 920 h 9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582"/>
                <a:gd name="T25" fmla="*/ 0 h 920"/>
                <a:gd name="T26" fmla="*/ 582 w 582"/>
                <a:gd name="T27" fmla="*/ 920 h 9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582" h="920">
                  <a:moveTo>
                    <a:pt x="196" y="920"/>
                  </a:moveTo>
                  <a:cubicBezTo>
                    <a:pt x="352" y="875"/>
                    <a:pt x="508" y="830"/>
                    <a:pt x="508" y="830"/>
                  </a:cubicBezTo>
                  <a:cubicBezTo>
                    <a:pt x="406" y="672"/>
                    <a:pt x="374" y="390"/>
                    <a:pt x="480" y="176"/>
                  </a:cubicBezTo>
                  <a:lnTo>
                    <a:pt x="582" y="208"/>
                  </a:lnTo>
                  <a:lnTo>
                    <a:pt x="408" y="0"/>
                  </a:lnTo>
                  <a:lnTo>
                    <a:pt x="54" y="58"/>
                  </a:lnTo>
                  <a:lnTo>
                    <a:pt x="170" y="92"/>
                  </a:lnTo>
                  <a:cubicBezTo>
                    <a:pt x="108" y="187"/>
                    <a:pt x="0" y="592"/>
                    <a:pt x="196" y="92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0" name="Freeform 13"/>
            <p:cNvSpPr>
              <a:spLocks/>
            </p:cNvSpPr>
            <p:nvPr>
              <p:custDataLst>
                <p:tags r:id="rId6"/>
              </p:custDataLst>
            </p:nvPr>
          </p:nvSpPr>
          <p:spPr bwMode="gray">
            <a:xfrm>
              <a:off x="3832455" y="5389999"/>
              <a:ext cx="1479103" cy="534491"/>
            </a:xfrm>
            <a:custGeom>
              <a:avLst/>
              <a:gdLst>
                <a:gd name="T0" fmla="*/ 1017 w 1017"/>
                <a:gd name="T1" fmla="*/ 261 h 422"/>
                <a:gd name="T2" fmla="*/ 895 w 1017"/>
                <a:gd name="T3" fmla="*/ 21 h 422"/>
                <a:gd name="T4" fmla="*/ 195 w 1017"/>
                <a:gd name="T5" fmla="*/ 80 h 422"/>
                <a:gd name="T6" fmla="*/ 220 w 1017"/>
                <a:gd name="T7" fmla="*/ 0 h 422"/>
                <a:gd name="T8" fmla="*/ 0 w 1017"/>
                <a:gd name="T9" fmla="*/ 158 h 422"/>
                <a:gd name="T10" fmla="*/ 82 w 1017"/>
                <a:gd name="T11" fmla="*/ 422 h 422"/>
                <a:gd name="T12" fmla="*/ 108 w 1017"/>
                <a:gd name="T13" fmla="*/ 330 h 422"/>
                <a:gd name="T14" fmla="*/ 1017 w 1017"/>
                <a:gd name="T15" fmla="*/ 261 h 422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17"/>
                <a:gd name="T25" fmla="*/ 0 h 422"/>
                <a:gd name="T26" fmla="*/ 1017 w 1017"/>
                <a:gd name="T27" fmla="*/ 422 h 422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17" h="422">
                  <a:moveTo>
                    <a:pt x="1017" y="261"/>
                  </a:moveTo>
                  <a:cubicBezTo>
                    <a:pt x="955" y="140"/>
                    <a:pt x="895" y="21"/>
                    <a:pt x="895" y="21"/>
                  </a:cubicBezTo>
                  <a:cubicBezTo>
                    <a:pt x="703" y="93"/>
                    <a:pt x="382" y="120"/>
                    <a:pt x="195" y="80"/>
                  </a:cubicBezTo>
                  <a:lnTo>
                    <a:pt x="220" y="0"/>
                  </a:lnTo>
                  <a:lnTo>
                    <a:pt x="0" y="158"/>
                  </a:lnTo>
                  <a:lnTo>
                    <a:pt x="82" y="422"/>
                  </a:lnTo>
                  <a:lnTo>
                    <a:pt x="108" y="330"/>
                  </a:lnTo>
                  <a:cubicBezTo>
                    <a:pt x="276" y="358"/>
                    <a:pt x="595" y="392"/>
                    <a:pt x="1017" y="261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1" name="Freeform 14"/>
            <p:cNvSpPr>
              <a:spLocks/>
            </p:cNvSpPr>
            <p:nvPr>
              <p:custDataLst>
                <p:tags r:id="rId7"/>
              </p:custDataLst>
            </p:nvPr>
          </p:nvSpPr>
          <p:spPr bwMode="gray">
            <a:xfrm>
              <a:off x="3788096" y="2845304"/>
              <a:ext cx="1567821" cy="531958"/>
            </a:xfrm>
            <a:custGeom>
              <a:avLst/>
              <a:gdLst>
                <a:gd name="T0" fmla="*/ 0 w 1078"/>
                <a:gd name="T1" fmla="*/ 110 h 420"/>
                <a:gd name="T2" fmla="*/ 123 w 1078"/>
                <a:gd name="T3" fmla="*/ 349 h 420"/>
                <a:gd name="T4" fmla="*/ 878 w 1078"/>
                <a:gd name="T5" fmla="*/ 336 h 420"/>
                <a:gd name="T6" fmla="*/ 850 w 1078"/>
                <a:gd name="T7" fmla="*/ 420 h 420"/>
                <a:gd name="T8" fmla="*/ 1078 w 1078"/>
                <a:gd name="T9" fmla="*/ 263 h 420"/>
                <a:gd name="T10" fmla="*/ 990 w 1078"/>
                <a:gd name="T11" fmla="*/ 0 h 420"/>
                <a:gd name="T12" fmla="*/ 962 w 1078"/>
                <a:gd name="T13" fmla="*/ 92 h 420"/>
                <a:gd name="T14" fmla="*/ 0 w 1078"/>
                <a:gd name="T15" fmla="*/ 110 h 42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1078"/>
                <a:gd name="T25" fmla="*/ 0 h 420"/>
                <a:gd name="T26" fmla="*/ 1078 w 1078"/>
                <a:gd name="T27" fmla="*/ 420 h 42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1078" h="420">
                  <a:moveTo>
                    <a:pt x="0" y="110"/>
                  </a:moveTo>
                  <a:cubicBezTo>
                    <a:pt x="61" y="229"/>
                    <a:pt x="123" y="349"/>
                    <a:pt x="123" y="349"/>
                  </a:cubicBezTo>
                  <a:cubicBezTo>
                    <a:pt x="327" y="292"/>
                    <a:pt x="628" y="274"/>
                    <a:pt x="878" y="336"/>
                  </a:cubicBezTo>
                  <a:lnTo>
                    <a:pt x="850" y="420"/>
                  </a:lnTo>
                  <a:lnTo>
                    <a:pt x="1078" y="263"/>
                  </a:lnTo>
                  <a:lnTo>
                    <a:pt x="990" y="0"/>
                  </a:lnTo>
                  <a:lnTo>
                    <a:pt x="962" y="92"/>
                  </a:lnTo>
                  <a:cubicBezTo>
                    <a:pt x="640" y="18"/>
                    <a:pt x="357" y="13"/>
                    <a:pt x="0" y="11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2" name="Freeform 15"/>
            <p:cNvSpPr>
              <a:spLocks/>
            </p:cNvSpPr>
            <p:nvPr>
              <p:custDataLst>
                <p:tags r:id="rId8"/>
              </p:custDataLst>
            </p:nvPr>
          </p:nvSpPr>
          <p:spPr bwMode="gray">
            <a:xfrm>
              <a:off x="6016198" y="3725577"/>
              <a:ext cx="872627" cy="1260235"/>
            </a:xfrm>
            <a:custGeom>
              <a:avLst/>
              <a:gdLst>
                <a:gd name="T0" fmla="*/ 363 w 600"/>
                <a:gd name="T1" fmla="*/ 0 h 995"/>
                <a:gd name="T2" fmla="*/ 72 w 600"/>
                <a:gd name="T3" fmla="*/ 126 h 995"/>
                <a:gd name="T4" fmla="*/ 99 w 600"/>
                <a:gd name="T5" fmla="*/ 828 h 995"/>
                <a:gd name="T6" fmla="*/ 0 w 600"/>
                <a:gd name="T7" fmla="*/ 792 h 995"/>
                <a:gd name="T8" fmla="*/ 188 w 600"/>
                <a:gd name="T9" fmla="*/ 995 h 995"/>
                <a:gd name="T10" fmla="*/ 522 w 600"/>
                <a:gd name="T11" fmla="*/ 948 h 995"/>
                <a:gd name="T12" fmla="*/ 408 w 600"/>
                <a:gd name="T13" fmla="*/ 915 h 995"/>
                <a:gd name="T14" fmla="*/ 363 w 600"/>
                <a:gd name="T15" fmla="*/ 0 h 99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00"/>
                <a:gd name="T25" fmla="*/ 0 h 995"/>
                <a:gd name="T26" fmla="*/ 600 w 600"/>
                <a:gd name="T27" fmla="*/ 995 h 995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00" h="995">
                  <a:moveTo>
                    <a:pt x="363" y="0"/>
                  </a:moveTo>
                  <a:cubicBezTo>
                    <a:pt x="217" y="63"/>
                    <a:pt x="72" y="126"/>
                    <a:pt x="72" y="126"/>
                  </a:cubicBezTo>
                  <a:cubicBezTo>
                    <a:pt x="183" y="273"/>
                    <a:pt x="225" y="618"/>
                    <a:pt x="99" y="828"/>
                  </a:cubicBezTo>
                  <a:lnTo>
                    <a:pt x="0" y="792"/>
                  </a:lnTo>
                  <a:lnTo>
                    <a:pt x="188" y="995"/>
                  </a:lnTo>
                  <a:lnTo>
                    <a:pt x="522" y="948"/>
                  </a:lnTo>
                  <a:lnTo>
                    <a:pt x="408" y="915"/>
                  </a:lnTo>
                  <a:cubicBezTo>
                    <a:pt x="489" y="747"/>
                    <a:pt x="600" y="399"/>
                    <a:pt x="363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lIns="82001" tIns="41001" rIns="82001" bIns="41001" anchor="ctr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33" name="Oval 16"/>
            <p:cNvSpPr>
              <a:spLocks noChangeArrowheads="1"/>
            </p:cNvSpPr>
            <p:nvPr userDrawn="1">
              <p:custDataLst>
                <p:tags r:id="rId9"/>
              </p:custDataLst>
            </p:nvPr>
          </p:nvSpPr>
          <p:spPr bwMode="gray">
            <a:xfrm rot="10800000" flipV="1">
              <a:off x="3575842" y="3819304"/>
              <a:ext cx="1992498" cy="1127245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rgbClr val="FFFFFF"/>
              </a:solidFill>
              <a:round/>
              <a:headEnd/>
              <a:tailEnd/>
            </a:ln>
          </p:spPr>
          <p:txBody>
            <a:bodyPr wrap="none" lIns="43596" tIns="43596" rIns="43596" bIns="43596" anchor="ctr">
              <a:noAutofit/>
            </a:bodyPr>
            <a:lstStyle/>
            <a:p>
              <a:pPr algn="ctr">
                <a:spcBef>
                  <a:spcPct val="0"/>
                </a:spcBef>
              </a:pPr>
              <a:endParaRPr lang="de-DE" sz="1200" b="1" dirty="0">
                <a:solidFill>
                  <a:srgbClr val="FFFFFF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34" name="Text Placeholder 17"/>
          <p:cNvSpPr>
            <a:spLocks noGrp="1"/>
          </p:cNvSpPr>
          <p:nvPr>
            <p:ph type="body" sz="quarter" idx="10"/>
          </p:nvPr>
        </p:nvSpPr>
        <p:spPr>
          <a:xfrm>
            <a:off x="3097530" y="244002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17"/>
          <p:cNvSpPr>
            <a:spLocks noGrp="1"/>
          </p:cNvSpPr>
          <p:nvPr>
            <p:ph type="body" sz="quarter" idx="14"/>
          </p:nvPr>
        </p:nvSpPr>
        <p:spPr>
          <a:xfrm>
            <a:off x="3886200" y="3057244"/>
            <a:ext cx="137160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17"/>
          <p:cNvSpPr>
            <a:spLocks noGrp="1"/>
          </p:cNvSpPr>
          <p:nvPr>
            <p:ph type="body" sz="quarter" idx="15"/>
          </p:nvPr>
        </p:nvSpPr>
        <p:spPr>
          <a:xfrm>
            <a:off x="3097530" y="364017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17"/>
          <p:cNvSpPr>
            <a:spLocks noGrp="1"/>
          </p:cNvSpPr>
          <p:nvPr>
            <p:ph type="body" sz="quarter" idx="16"/>
          </p:nvPr>
        </p:nvSpPr>
        <p:spPr>
          <a:xfrm>
            <a:off x="4914900" y="244002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ext Placeholder 17"/>
          <p:cNvSpPr>
            <a:spLocks noGrp="1"/>
          </p:cNvSpPr>
          <p:nvPr>
            <p:ph type="body" sz="quarter" idx="17"/>
          </p:nvPr>
        </p:nvSpPr>
        <p:spPr>
          <a:xfrm>
            <a:off x="4914900" y="3640174"/>
            <a:ext cx="113157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973124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-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 userDrawn="1"/>
        </p:nvGrpSpPr>
        <p:grpSpPr>
          <a:xfrm>
            <a:off x="2790282" y="1639123"/>
            <a:ext cx="3386414" cy="3065404"/>
            <a:chOff x="3720376" y="2185497"/>
            <a:chExt cx="4515218" cy="4087205"/>
          </a:xfrm>
        </p:grpSpPr>
        <p:sp>
          <p:nvSpPr>
            <p:cNvPr id="22" name="Oval 21"/>
            <p:cNvSpPr/>
            <p:nvPr/>
          </p:nvSpPr>
          <p:spPr>
            <a:xfrm>
              <a:off x="4929887" y="2967223"/>
              <a:ext cx="2424910" cy="2424910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 dirty="0">
                <a:solidFill>
                  <a:schemeClr val="bg1"/>
                </a:solidFill>
                <a:latin typeface="+mn-lt"/>
              </a:endParaRPr>
            </a:p>
          </p:txBody>
        </p:sp>
        <p:sp>
          <p:nvSpPr>
            <p:cNvPr id="23" name="Donut 13"/>
            <p:cNvSpPr/>
            <p:nvPr/>
          </p:nvSpPr>
          <p:spPr>
            <a:xfrm rot="267487">
              <a:off x="6036961" y="2185497"/>
              <a:ext cx="2198633" cy="1891957"/>
            </a:xfrm>
            <a:custGeom>
              <a:avLst/>
              <a:gdLst/>
              <a:ahLst/>
              <a:cxnLst/>
              <a:rect l="l" t="t" r="r" b="b"/>
              <a:pathLst>
                <a:path w="1865417" h="1605219">
                  <a:moveTo>
                    <a:pt x="0" y="8030"/>
                  </a:moveTo>
                  <a:lnTo>
                    <a:pt x="159028" y="0"/>
                  </a:lnTo>
                  <a:cubicBezTo>
                    <a:pt x="991199" y="0"/>
                    <a:pt x="1687907" y="579987"/>
                    <a:pt x="1865417" y="1358146"/>
                  </a:cubicBezTo>
                  <a:lnTo>
                    <a:pt x="1639259" y="1605219"/>
                  </a:lnTo>
                  <a:lnTo>
                    <a:pt x="1368670" y="1389100"/>
                  </a:lnTo>
                  <a:cubicBezTo>
                    <a:pt x="1213037" y="868500"/>
                    <a:pt x="730317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24" name="Donut 13"/>
            <p:cNvSpPr/>
            <p:nvPr/>
          </p:nvSpPr>
          <p:spPr>
            <a:xfrm rot="10680000">
              <a:off x="4117700" y="3793765"/>
              <a:ext cx="2243869" cy="2478937"/>
            </a:xfrm>
            <a:custGeom>
              <a:avLst/>
              <a:gdLst/>
              <a:ahLst/>
              <a:cxnLst/>
              <a:rect l="l" t="t" r="r" b="b"/>
              <a:pathLst>
                <a:path w="1903797" h="2103239">
                  <a:moveTo>
                    <a:pt x="1651489" y="1817409"/>
                  </a:moveTo>
                  <a:lnTo>
                    <a:pt x="1408194" y="1573498"/>
                  </a:lnTo>
                  <a:cubicBezTo>
                    <a:pt x="1322635" y="960503"/>
                    <a:pt x="795860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lnTo>
                    <a:pt x="159028" y="0"/>
                  </a:lnTo>
                  <a:cubicBezTo>
                    <a:pt x="1074672" y="0"/>
                    <a:pt x="1826314" y="702176"/>
                    <a:pt x="1903797" y="1597521"/>
                  </a:cubicBezTo>
                  <a:close/>
                  <a:moveTo>
                    <a:pt x="1374645" y="2103239"/>
                  </a:moveTo>
                  <a:lnTo>
                    <a:pt x="1371400" y="2092516"/>
                  </a:lnTo>
                  <a:lnTo>
                    <a:pt x="1375661" y="207415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25" name="Donut 13"/>
            <p:cNvSpPr/>
            <p:nvPr/>
          </p:nvSpPr>
          <p:spPr>
            <a:xfrm rot="14667487">
              <a:off x="4337610" y="1861346"/>
              <a:ext cx="1486048" cy="2720515"/>
            </a:xfrm>
            <a:custGeom>
              <a:avLst/>
              <a:gdLst/>
              <a:ahLst/>
              <a:cxnLst/>
              <a:rect l="l" t="t" r="r" b="b"/>
              <a:pathLst>
                <a:path w="1260828" h="2308204">
                  <a:moveTo>
                    <a:pt x="1146334" y="2234615"/>
                  </a:moveTo>
                  <a:lnTo>
                    <a:pt x="838482" y="2308204"/>
                  </a:lnTo>
                  <a:lnTo>
                    <a:pt x="728791" y="1939226"/>
                  </a:lnTo>
                  <a:cubicBezTo>
                    <a:pt x="757047" y="1836418"/>
                    <a:pt x="771537" y="1728126"/>
                    <a:pt x="771537" y="1616449"/>
                  </a:cubicBezTo>
                  <a:cubicBezTo>
                    <a:pt x="771537" y="1093183"/>
                    <a:pt x="453402" y="644221"/>
                    <a:pt x="0" y="452434"/>
                  </a:cubicBezTo>
                  <a:lnTo>
                    <a:pt x="292806" y="337768"/>
                  </a:lnTo>
                  <a:lnTo>
                    <a:pt x="186110" y="0"/>
                  </a:lnTo>
                  <a:cubicBezTo>
                    <a:pt x="817477" y="264850"/>
                    <a:pt x="1260828" y="888875"/>
                    <a:pt x="1260828" y="1616449"/>
                  </a:cubicBezTo>
                  <a:cubicBezTo>
                    <a:pt x="1260828" y="1834342"/>
                    <a:pt x="1221065" y="2042949"/>
                    <a:pt x="1146334" y="223461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9" name="Donut 13"/>
            <p:cNvSpPr/>
            <p:nvPr/>
          </p:nvSpPr>
          <p:spPr>
            <a:xfrm rot="5460000">
              <a:off x="6129916" y="4169436"/>
              <a:ext cx="2198633" cy="1891957"/>
            </a:xfrm>
            <a:custGeom>
              <a:avLst/>
              <a:gdLst/>
              <a:ahLst/>
              <a:cxnLst/>
              <a:rect l="l" t="t" r="r" b="b"/>
              <a:pathLst>
                <a:path w="1865417" h="1605219">
                  <a:moveTo>
                    <a:pt x="0" y="8030"/>
                  </a:moveTo>
                  <a:lnTo>
                    <a:pt x="159028" y="0"/>
                  </a:lnTo>
                  <a:cubicBezTo>
                    <a:pt x="991199" y="0"/>
                    <a:pt x="1687907" y="579987"/>
                    <a:pt x="1865417" y="1358146"/>
                  </a:cubicBezTo>
                  <a:lnTo>
                    <a:pt x="1639259" y="1605219"/>
                  </a:lnTo>
                  <a:lnTo>
                    <a:pt x="1368670" y="1389100"/>
                  </a:lnTo>
                  <a:cubicBezTo>
                    <a:pt x="1213037" y="868500"/>
                    <a:pt x="730317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lvl="0"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083762" y="2816524"/>
            <a:ext cx="971550" cy="72628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43" name="Elbow Connector 42"/>
          <p:cNvCxnSpPr/>
          <p:nvPr userDrawn="1"/>
        </p:nvCxnSpPr>
        <p:spPr>
          <a:xfrm flipV="1">
            <a:off x="1175965" y="404410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Elbow Connector 43"/>
          <p:cNvCxnSpPr/>
          <p:nvPr userDrawn="1"/>
        </p:nvCxnSpPr>
        <p:spPr>
          <a:xfrm flipH="1" flipV="1">
            <a:off x="6009748" y="404410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 userDrawn="1"/>
        </p:nvCxnSpPr>
        <p:spPr>
          <a:xfrm flipV="1">
            <a:off x="1175965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/>
          <p:nvPr userDrawn="1"/>
        </p:nvCxnSpPr>
        <p:spPr>
          <a:xfrm flipH="1" flipV="1">
            <a:off x="6011497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563806" y="182780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563806" y="358846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3757" y="358846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1775" y="1831505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99277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ogression Circle -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27"/>
          <p:cNvGrpSpPr>
            <a:grpSpLocks noChangeAspect="1"/>
          </p:cNvGrpSpPr>
          <p:nvPr userDrawn="1"/>
        </p:nvGrpSpPr>
        <p:grpSpPr>
          <a:xfrm>
            <a:off x="2743201" y="1646901"/>
            <a:ext cx="3449651" cy="3242457"/>
            <a:chOff x="2655262" y="1627387"/>
            <a:chExt cx="3833476" cy="3603227"/>
          </a:xfrm>
        </p:grpSpPr>
        <p:sp>
          <p:nvSpPr>
            <p:cNvPr id="29" name="Oval 28"/>
            <p:cNvSpPr/>
            <p:nvPr/>
          </p:nvSpPr>
          <p:spPr>
            <a:xfrm>
              <a:off x="3663040" y="2274879"/>
              <a:ext cx="2057400" cy="2057400"/>
            </a:xfrm>
            <a:prstGeom prst="ellipse">
              <a:avLst/>
            </a:prstGeom>
            <a:solidFill>
              <a:schemeClr val="tx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latin typeface="+mn-lt"/>
              </a:endParaRPr>
            </a:p>
          </p:txBody>
        </p:sp>
        <p:sp>
          <p:nvSpPr>
            <p:cNvPr id="30" name="Donut 13"/>
            <p:cNvSpPr/>
            <p:nvPr/>
          </p:nvSpPr>
          <p:spPr>
            <a:xfrm rot="267487">
              <a:off x="4577110" y="1627387"/>
              <a:ext cx="1911628" cy="2448370"/>
            </a:xfrm>
            <a:custGeom>
              <a:avLst/>
              <a:gdLst/>
              <a:ahLst/>
              <a:cxnLst/>
              <a:rect l="l" t="t" r="r" b="b"/>
              <a:pathLst>
                <a:path w="1911628" h="2448370">
                  <a:moveTo>
                    <a:pt x="159028" y="0"/>
                  </a:move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71660"/>
                    <a:pt x="1871438" y="2181334"/>
                    <a:pt x="1796069" y="2373897"/>
                  </a:cubicBezTo>
                  <a:lnTo>
                    <a:pt x="1484520" y="2448370"/>
                  </a:lnTo>
                  <a:lnTo>
                    <a:pt x="1376590" y="2085315"/>
                  </a:lnTo>
                  <a:cubicBezTo>
                    <a:pt x="1406890" y="1979599"/>
                    <a:pt x="1422337" y="1867904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cubicBezTo>
                    <a:pt x="52324" y="2409"/>
                    <a:pt x="105395" y="0"/>
                    <a:pt x="159028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1" name="Donut 13"/>
            <p:cNvSpPr/>
            <p:nvPr/>
          </p:nvSpPr>
          <p:spPr>
            <a:xfrm rot="7488651">
              <a:off x="3721838" y="3051480"/>
              <a:ext cx="1911628" cy="2446640"/>
            </a:xfrm>
            <a:custGeom>
              <a:avLst/>
              <a:gdLst/>
              <a:ahLst/>
              <a:cxnLst/>
              <a:rect l="l" t="t" r="r" b="b"/>
              <a:pathLst>
                <a:path w="1911628" h="2446640">
                  <a:moveTo>
                    <a:pt x="10805" y="498722"/>
                  </a:moveTo>
                  <a:lnTo>
                    <a:pt x="237769" y="259080"/>
                  </a:lnTo>
                  <a:lnTo>
                    <a:pt x="0" y="8030"/>
                  </a:lnTo>
                  <a:lnTo>
                    <a:pt x="159028" y="0"/>
                  </a:ln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69707"/>
                    <a:pt x="1872152" y="2177593"/>
                    <a:pt x="1797852" y="2368654"/>
                  </a:cubicBezTo>
                  <a:lnTo>
                    <a:pt x="1478579" y="2446640"/>
                  </a:lnTo>
                  <a:lnTo>
                    <a:pt x="1371400" y="2092516"/>
                  </a:lnTo>
                  <a:cubicBezTo>
                    <a:pt x="1406097" y="1985258"/>
                    <a:pt x="1422337" y="1870826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32" name="Donut 13"/>
            <p:cNvSpPr/>
            <p:nvPr/>
          </p:nvSpPr>
          <p:spPr>
            <a:xfrm rot="14667487">
              <a:off x="2921626" y="1606720"/>
              <a:ext cx="1911628" cy="2444355"/>
            </a:xfrm>
            <a:custGeom>
              <a:avLst/>
              <a:gdLst/>
              <a:ahLst/>
              <a:cxnLst/>
              <a:rect l="l" t="t" r="r" b="b"/>
              <a:pathLst>
                <a:path w="1911628" h="2444355">
                  <a:moveTo>
                    <a:pt x="1797134" y="2370766"/>
                  </a:moveTo>
                  <a:lnTo>
                    <a:pt x="1489282" y="2444355"/>
                  </a:lnTo>
                  <a:lnTo>
                    <a:pt x="1379591" y="2075377"/>
                  </a:lnTo>
                  <a:cubicBezTo>
                    <a:pt x="1407847" y="1972569"/>
                    <a:pt x="1422337" y="1864277"/>
                    <a:pt x="1422337" y="1752600"/>
                  </a:cubicBezTo>
                  <a:cubicBezTo>
                    <a:pt x="1422337" y="1054894"/>
                    <a:pt x="856734" y="489291"/>
                    <a:pt x="159028" y="489291"/>
                  </a:cubicBezTo>
                  <a:cubicBezTo>
                    <a:pt x="108852" y="489291"/>
                    <a:pt x="59358" y="492216"/>
                    <a:pt x="10805" y="498722"/>
                  </a:cubicBezTo>
                  <a:lnTo>
                    <a:pt x="237769" y="259080"/>
                  </a:lnTo>
                  <a:lnTo>
                    <a:pt x="0" y="8030"/>
                  </a:lnTo>
                  <a:cubicBezTo>
                    <a:pt x="52324" y="2409"/>
                    <a:pt x="105395" y="0"/>
                    <a:pt x="159028" y="0"/>
                  </a:cubicBezTo>
                  <a:cubicBezTo>
                    <a:pt x="1126962" y="0"/>
                    <a:pt x="1911628" y="784666"/>
                    <a:pt x="1911628" y="1752600"/>
                  </a:cubicBezTo>
                  <a:cubicBezTo>
                    <a:pt x="1911628" y="1970493"/>
                    <a:pt x="1871865" y="2179100"/>
                    <a:pt x="1797134" y="237076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scene3d>
              <a:camera prst="orthographicFront">
                <a:rot lat="0" lon="0" rev="0"/>
              </a:camera>
              <a:lightRig rig="contrasting" dir="t">
                <a:rot lat="0" lon="0" rev="7800000"/>
              </a:lightRig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/>
              <a:endParaRPr lang="en-US" sz="1013">
                <a:solidFill>
                  <a:schemeClr val="tx1"/>
                </a:solidFill>
                <a:latin typeface="+mn-lt"/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4083762" y="2816524"/>
            <a:ext cx="971550" cy="726281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en-US" dirty="0"/>
          </a:p>
        </p:txBody>
      </p:sp>
      <p:cxnSp>
        <p:nvCxnSpPr>
          <p:cNvPr id="43" name="Elbow Connector 42"/>
          <p:cNvCxnSpPr/>
          <p:nvPr userDrawn="1"/>
        </p:nvCxnSpPr>
        <p:spPr>
          <a:xfrm>
            <a:off x="1175965" y="404410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Elbow Connector 44"/>
          <p:cNvCxnSpPr/>
          <p:nvPr userDrawn="1"/>
        </p:nvCxnSpPr>
        <p:spPr>
          <a:xfrm flipV="1">
            <a:off x="1175965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Elbow Connector 45"/>
          <p:cNvCxnSpPr/>
          <p:nvPr userDrawn="1"/>
        </p:nvCxnSpPr>
        <p:spPr>
          <a:xfrm flipH="1" flipV="1">
            <a:off x="6011497" y="2292920"/>
            <a:ext cx="2027801" cy="361995"/>
          </a:xfrm>
          <a:prstGeom prst="bentConnector3">
            <a:avLst>
              <a:gd name="adj1" fmla="val 76467"/>
            </a:avLst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563806" y="1827803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761775" y="3200400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761775" y="1831505"/>
            <a:ext cx="1885950" cy="742950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94503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nnel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Group 32"/>
          <p:cNvGrpSpPr/>
          <p:nvPr userDrawn="1">
            <p:custDataLst>
              <p:tags r:id="rId1"/>
            </p:custDataLst>
          </p:nvPr>
        </p:nvGrpSpPr>
        <p:grpSpPr>
          <a:xfrm>
            <a:off x="4495063" y="4502419"/>
            <a:ext cx="147909" cy="299345"/>
            <a:chOff x="4453399" y="5408954"/>
            <a:chExt cx="147909" cy="399127"/>
          </a:xfrm>
        </p:grpSpPr>
        <p:sp>
          <p:nvSpPr>
            <p:cNvPr id="34" name="Line 34"/>
            <p:cNvSpPr>
              <a:spLocks noChangeShapeType="1"/>
            </p:cNvSpPr>
            <p:nvPr>
              <p:custDataLst>
                <p:tags r:id="rId10"/>
              </p:custDataLst>
            </p:nvPr>
          </p:nvSpPr>
          <p:spPr bwMode="blackWhite">
            <a:xfrm>
              <a:off x="4453399" y="5408954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>
              <p:custDataLst>
                <p:tags r:id="rId11"/>
              </p:custDataLst>
            </p:nvPr>
          </p:nvSpPr>
          <p:spPr bwMode="blackWhite">
            <a:xfrm>
              <a:off x="4601308" y="5408954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</p:grpSp>
      <p:sp>
        <p:nvSpPr>
          <p:cNvPr id="36" name="AutoShape 2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gray">
          <a:xfrm>
            <a:off x="4251238" y="3815543"/>
            <a:ext cx="635559" cy="737407"/>
          </a:xfrm>
          <a:prstGeom prst="can">
            <a:avLst>
              <a:gd name="adj" fmla="val 38459"/>
            </a:avLst>
          </a:prstGeom>
          <a:solidFill>
            <a:schemeClr val="accent4"/>
          </a:solidFill>
          <a:ln w="6350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none" lIns="0" tIns="0" rIns="0" bIns="0" anchor="ctr">
            <a:noAutofit/>
          </a:bodyPr>
          <a:lstStyle/>
          <a:p>
            <a:pPr marL="0" marR="0" lvl="0" indent="0" algn="ctr" defTabSz="615542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4" name="Text Box 15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gray">
          <a:xfrm>
            <a:off x="2460928" y="2223202"/>
            <a:ext cx="4216176" cy="24676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lIns="30751" tIns="30751" rIns="30751" bIns="30751" anchor="ctr" anchorCtr="1">
            <a:noAutofit/>
          </a:bodyPr>
          <a:lstStyle>
            <a:defPPr>
              <a:defRPr lang="de-CH"/>
            </a:defPPr>
            <a:lvl1pPr algn="ctr" defTabSz="820722">
              <a:lnSpc>
                <a:spcPct val="100000"/>
              </a:lnSpc>
              <a:buClrTx/>
              <a:buFont typeface="Wingdings" pitchFamily="2" charset="2"/>
              <a:buNone/>
              <a:defRPr sz="1600" b="1">
                <a:solidFill>
                  <a:srgbClr val="FFFFFF"/>
                </a:solidFill>
                <a:latin typeface="+mn-lt"/>
                <a:cs typeface="Arial" charset="0"/>
              </a:defRPr>
            </a:lvl1pPr>
          </a:lstStyle>
          <a:p>
            <a:pPr marL="0" marR="0" lvl="0" indent="0" algn="ctr" defTabSz="615542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</a:rPr>
              <a:t>Text</a:t>
            </a:r>
          </a:p>
        </p:txBody>
      </p:sp>
      <p:sp>
        <p:nvSpPr>
          <p:cNvPr id="5" name="Oval 16"/>
          <p:cNvSpPr>
            <a:spLocks noChangeArrowheads="1"/>
          </p:cNvSpPr>
          <p:nvPr>
            <p:custDataLst>
              <p:tags r:id="rId4"/>
            </p:custDataLst>
          </p:nvPr>
        </p:nvSpPr>
        <p:spPr bwMode="gray">
          <a:xfrm>
            <a:off x="1881316" y="1755648"/>
            <a:ext cx="5375400" cy="347003"/>
          </a:xfrm>
          <a:prstGeom prst="ellipse">
            <a:avLst/>
          </a:prstGeom>
          <a:noFill/>
          <a:ln w="3175">
            <a:solidFill>
              <a:srgbClr val="000000"/>
            </a:solidFill>
            <a:round/>
            <a:headEnd type="none" w="sm" len="sm"/>
            <a:tailEnd type="none" w="sm" len="sm"/>
          </a:ln>
        </p:spPr>
        <p:txBody>
          <a:bodyPr wrap="square" lIns="30751" tIns="30751" rIns="30751" bIns="30751" anchor="ctr" anchorCtr="1">
            <a:noAutofit/>
          </a:bodyPr>
          <a:lstStyle/>
          <a:p>
            <a:pPr marL="0" marR="0" lvl="0" indent="0" defTabSz="615542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6" name="Freeform 14"/>
          <p:cNvSpPr>
            <a:spLocks/>
          </p:cNvSpPr>
          <p:nvPr>
            <p:custDataLst>
              <p:tags r:id="rId5"/>
            </p:custDataLst>
          </p:nvPr>
        </p:nvSpPr>
        <p:spPr bwMode="gray">
          <a:xfrm>
            <a:off x="1881316" y="1947673"/>
            <a:ext cx="5375400" cy="647845"/>
          </a:xfrm>
          <a:custGeom>
            <a:avLst/>
            <a:gdLst>
              <a:gd name="T0" fmla="*/ 0 w 3726"/>
              <a:gd name="T1" fmla="*/ 0 h 661"/>
              <a:gd name="T2" fmla="*/ 3726 w 3726"/>
              <a:gd name="T3" fmla="*/ 0 h 661"/>
              <a:gd name="T4" fmla="*/ 3289 w 3726"/>
              <a:gd name="T5" fmla="*/ 558 h 661"/>
              <a:gd name="T6" fmla="*/ 439 w 3726"/>
              <a:gd name="T7" fmla="*/ 568 h 661"/>
              <a:gd name="T8" fmla="*/ 0 w 3726"/>
              <a:gd name="T9" fmla="*/ 0 h 661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3726"/>
              <a:gd name="T16" fmla="*/ 0 h 661"/>
              <a:gd name="T17" fmla="*/ 3726 w 3726"/>
              <a:gd name="T18" fmla="*/ 661 h 661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3726" h="661">
                <a:moveTo>
                  <a:pt x="0" y="0"/>
                </a:moveTo>
                <a:cubicBezTo>
                  <a:pt x="487" y="150"/>
                  <a:pt x="3164" y="122"/>
                  <a:pt x="3726" y="0"/>
                </a:cubicBezTo>
                <a:lnTo>
                  <a:pt x="3289" y="558"/>
                </a:lnTo>
                <a:cubicBezTo>
                  <a:pt x="2741" y="653"/>
                  <a:pt x="987" y="661"/>
                  <a:pt x="439" y="568"/>
                </a:cubicBez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7" name="Freeform 5"/>
          <p:cNvSpPr>
            <a:spLocks/>
          </p:cNvSpPr>
          <p:nvPr>
            <p:custDataLst>
              <p:tags r:id="rId6"/>
            </p:custDataLst>
          </p:nvPr>
        </p:nvSpPr>
        <p:spPr bwMode="gray">
          <a:xfrm>
            <a:off x="2501211" y="2489455"/>
            <a:ext cx="4135612" cy="602813"/>
          </a:xfrm>
          <a:custGeom>
            <a:avLst/>
            <a:gdLst>
              <a:gd name="T0" fmla="*/ 0 w 2866"/>
              <a:gd name="T1" fmla="*/ 4 h 616"/>
              <a:gd name="T2" fmla="*/ 2866 w 2866"/>
              <a:gd name="T3" fmla="*/ 0 h 616"/>
              <a:gd name="T4" fmla="*/ 2466 w 2866"/>
              <a:gd name="T5" fmla="*/ 528 h 616"/>
              <a:gd name="T6" fmla="*/ 398 w 2866"/>
              <a:gd name="T7" fmla="*/ 529 h 616"/>
              <a:gd name="T8" fmla="*/ 0 w 2866"/>
              <a:gd name="T9" fmla="*/ 4 h 61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866"/>
              <a:gd name="T16" fmla="*/ 0 h 616"/>
              <a:gd name="T17" fmla="*/ 2866 w 2866"/>
              <a:gd name="T18" fmla="*/ 616 h 61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866" h="616">
                <a:moveTo>
                  <a:pt x="0" y="4"/>
                </a:moveTo>
                <a:cubicBezTo>
                  <a:pt x="396" y="80"/>
                  <a:pt x="2427" y="95"/>
                  <a:pt x="2866" y="0"/>
                </a:cubicBezTo>
                <a:lnTo>
                  <a:pt x="2466" y="528"/>
                </a:lnTo>
                <a:cubicBezTo>
                  <a:pt x="2055" y="616"/>
                  <a:pt x="809" y="616"/>
                  <a:pt x="398" y="529"/>
                </a:cubicBezTo>
                <a:lnTo>
                  <a:pt x="0" y="4"/>
                </a:lnTo>
                <a:close/>
              </a:path>
            </a:pathLst>
          </a:custGeom>
          <a:solidFill>
            <a:schemeClr val="bg2"/>
          </a:solidFill>
          <a:ln w="12700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9" name="Freeform 8"/>
          <p:cNvSpPr>
            <a:spLocks/>
          </p:cNvSpPr>
          <p:nvPr>
            <p:custDataLst>
              <p:tags r:id="rId7"/>
            </p:custDataLst>
          </p:nvPr>
        </p:nvSpPr>
        <p:spPr bwMode="gray">
          <a:xfrm>
            <a:off x="3071126" y="3003805"/>
            <a:ext cx="2995783" cy="611000"/>
          </a:xfrm>
          <a:custGeom>
            <a:avLst/>
            <a:gdLst>
              <a:gd name="T0" fmla="*/ 0 w 2076"/>
              <a:gd name="T1" fmla="*/ 0 h 623"/>
              <a:gd name="T2" fmla="*/ 2076 w 2076"/>
              <a:gd name="T3" fmla="*/ 0 h 623"/>
              <a:gd name="T4" fmla="*/ 1676 w 2076"/>
              <a:gd name="T5" fmla="*/ 527 h 623"/>
              <a:gd name="T6" fmla="*/ 402 w 2076"/>
              <a:gd name="T7" fmla="*/ 535 h 623"/>
              <a:gd name="T8" fmla="*/ 0 w 2076"/>
              <a:gd name="T9" fmla="*/ 0 h 62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2076"/>
              <a:gd name="T16" fmla="*/ 0 h 623"/>
              <a:gd name="T17" fmla="*/ 2076 w 2076"/>
              <a:gd name="T18" fmla="*/ 623 h 62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076" h="623">
                <a:moveTo>
                  <a:pt x="0" y="0"/>
                </a:moveTo>
                <a:cubicBezTo>
                  <a:pt x="299" y="83"/>
                  <a:pt x="1750" y="80"/>
                  <a:pt x="2076" y="0"/>
                </a:cubicBezTo>
                <a:lnTo>
                  <a:pt x="1676" y="527"/>
                </a:lnTo>
                <a:cubicBezTo>
                  <a:pt x="1397" y="616"/>
                  <a:pt x="681" y="623"/>
                  <a:pt x="402" y="535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1" name="Freeform 11"/>
          <p:cNvSpPr>
            <a:spLocks/>
          </p:cNvSpPr>
          <p:nvPr>
            <p:custDataLst>
              <p:tags r:id="rId8"/>
            </p:custDataLst>
          </p:nvPr>
        </p:nvSpPr>
        <p:spPr bwMode="gray">
          <a:xfrm>
            <a:off x="3637311" y="3517521"/>
            <a:ext cx="1863412" cy="611000"/>
          </a:xfrm>
          <a:custGeom>
            <a:avLst/>
            <a:gdLst>
              <a:gd name="T0" fmla="*/ 0 w 1560"/>
              <a:gd name="T1" fmla="*/ 4 h 687"/>
              <a:gd name="T2" fmla="*/ 1560 w 1560"/>
              <a:gd name="T3" fmla="*/ 0 h 687"/>
              <a:gd name="T4" fmla="*/ 1049 w 1560"/>
              <a:gd name="T5" fmla="*/ 615 h 687"/>
              <a:gd name="T6" fmla="*/ 520 w 1560"/>
              <a:gd name="T7" fmla="*/ 620 h 687"/>
              <a:gd name="T8" fmla="*/ 0 w 1560"/>
              <a:gd name="T9" fmla="*/ 4 h 687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560"/>
              <a:gd name="T16" fmla="*/ 0 h 687"/>
              <a:gd name="T17" fmla="*/ 1560 w 1560"/>
              <a:gd name="T18" fmla="*/ 687 h 687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560" h="687">
                <a:moveTo>
                  <a:pt x="0" y="4"/>
                </a:moveTo>
                <a:cubicBezTo>
                  <a:pt x="225" y="106"/>
                  <a:pt x="1290" y="93"/>
                  <a:pt x="1560" y="0"/>
                </a:cubicBezTo>
                <a:cubicBezTo>
                  <a:pt x="1560" y="0"/>
                  <a:pt x="1303" y="311"/>
                  <a:pt x="1049" y="615"/>
                </a:cubicBezTo>
                <a:cubicBezTo>
                  <a:pt x="914" y="687"/>
                  <a:pt x="665" y="678"/>
                  <a:pt x="520" y="620"/>
                </a:cubicBezTo>
                <a:cubicBezTo>
                  <a:pt x="260" y="312"/>
                  <a:pt x="0" y="4"/>
                  <a:pt x="0" y="4"/>
                </a:cubicBezTo>
                <a:close/>
              </a:path>
            </a:pathLst>
          </a:custGeom>
          <a:solidFill>
            <a:schemeClr val="accent2"/>
          </a:solidFill>
          <a:ln w="12700" cap="flat" cmpd="sng">
            <a:noFill/>
            <a:prstDash val="solid"/>
            <a:round/>
            <a:headEnd type="none" w="med" len="med"/>
            <a:tailEnd type="none" w="med" len="med"/>
          </a:ln>
        </p:spPr>
        <p:txBody>
          <a:bodyPr lIns="30751" tIns="30751" rIns="30751" bIns="30751" anchor="ctr" anchorCtr="1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grpSp>
        <p:nvGrpSpPr>
          <p:cNvPr id="13" name="Group 12"/>
          <p:cNvGrpSpPr/>
          <p:nvPr userDrawn="1">
            <p:custDataLst>
              <p:tags r:id="rId9"/>
            </p:custDataLst>
          </p:nvPr>
        </p:nvGrpSpPr>
        <p:grpSpPr>
          <a:xfrm>
            <a:off x="2488171" y="1577341"/>
            <a:ext cx="4161693" cy="336397"/>
            <a:chOff x="2499946" y="2104633"/>
            <a:chExt cx="4161693" cy="399127"/>
          </a:xfrm>
        </p:grpSpPr>
        <p:sp>
          <p:nvSpPr>
            <p:cNvPr id="14" name="Line 25"/>
            <p:cNvSpPr>
              <a:spLocks noChangeShapeType="1"/>
            </p:cNvSpPr>
            <p:nvPr/>
          </p:nvSpPr>
          <p:spPr bwMode="blackWhite">
            <a:xfrm>
              <a:off x="2499946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5" name="Line 26"/>
            <p:cNvSpPr>
              <a:spLocks noChangeShapeType="1"/>
            </p:cNvSpPr>
            <p:nvPr/>
          </p:nvSpPr>
          <p:spPr bwMode="blackWhite">
            <a:xfrm>
              <a:off x="2732943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6" name="Line 27"/>
            <p:cNvSpPr>
              <a:spLocks noChangeShapeType="1"/>
            </p:cNvSpPr>
            <p:nvPr/>
          </p:nvSpPr>
          <p:spPr bwMode="blackWhite">
            <a:xfrm>
              <a:off x="296593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7" name="Line 28"/>
            <p:cNvSpPr>
              <a:spLocks noChangeShapeType="1"/>
            </p:cNvSpPr>
            <p:nvPr/>
          </p:nvSpPr>
          <p:spPr bwMode="blackWhite">
            <a:xfrm>
              <a:off x="3200400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8" name="Line 29"/>
            <p:cNvSpPr>
              <a:spLocks noChangeShapeType="1"/>
            </p:cNvSpPr>
            <p:nvPr/>
          </p:nvSpPr>
          <p:spPr bwMode="blackWhite">
            <a:xfrm>
              <a:off x="3433397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19" name="Line 30"/>
            <p:cNvSpPr>
              <a:spLocks noChangeShapeType="1"/>
            </p:cNvSpPr>
            <p:nvPr/>
          </p:nvSpPr>
          <p:spPr bwMode="blackWhite">
            <a:xfrm>
              <a:off x="366785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0" name="Line 31"/>
            <p:cNvSpPr>
              <a:spLocks noChangeShapeType="1"/>
            </p:cNvSpPr>
            <p:nvPr/>
          </p:nvSpPr>
          <p:spPr bwMode="blackWhite">
            <a:xfrm>
              <a:off x="4136781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1" name="Line 32"/>
            <p:cNvSpPr>
              <a:spLocks noChangeShapeType="1"/>
            </p:cNvSpPr>
            <p:nvPr/>
          </p:nvSpPr>
          <p:spPr bwMode="blackWhite">
            <a:xfrm>
              <a:off x="3900854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2" name="Line 33"/>
            <p:cNvSpPr>
              <a:spLocks noChangeShapeType="1"/>
            </p:cNvSpPr>
            <p:nvPr/>
          </p:nvSpPr>
          <p:spPr bwMode="blackWhite">
            <a:xfrm>
              <a:off x="436831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3" name="Line 34"/>
            <p:cNvSpPr>
              <a:spLocks noChangeShapeType="1"/>
            </p:cNvSpPr>
            <p:nvPr/>
          </p:nvSpPr>
          <p:spPr bwMode="blackWhite">
            <a:xfrm>
              <a:off x="4601308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4" name="Line 35"/>
            <p:cNvSpPr>
              <a:spLocks noChangeShapeType="1"/>
            </p:cNvSpPr>
            <p:nvPr/>
          </p:nvSpPr>
          <p:spPr bwMode="blackWhite">
            <a:xfrm>
              <a:off x="4837235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5" name="Line 36"/>
            <p:cNvSpPr>
              <a:spLocks noChangeShapeType="1"/>
            </p:cNvSpPr>
            <p:nvPr/>
          </p:nvSpPr>
          <p:spPr bwMode="blackWhite">
            <a:xfrm>
              <a:off x="5068766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6" name="Line 37"/>
            <p:cNvSpPr>
              <a:spLocks noChangeShapeType="1"/>
            </p:cNvSpPr>
            <p:nvPr/>
          </p:nvSpPr>
          <p:spPr bwMode="blackWhite">
            <a:xfrm>
              <a:off x="530469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7" name="Line 38"/>
            <p:cNvSpPr>
              <a:spLocks noChangeShapeType="1"/>
            </p:cNvSpPr>
            <p:nvPr/>
          </p:nvSpPr>
          <p:spPr bwMode="blackWhite">
            <a:xfrm>
              <a:off x="5537689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8" name="Line 39"/>
            <p:cNvSpPr>
              <a:spLocks noChangeShapeType="1"/>
            </p:cNvSpPr>
            <p:nvPr/>
          </p:nvSpPr>
          <p:spPr bwMode="blackWhite">
            <a:xfrm>
              <a:off x="5772150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29" name="Line 41"/>
            <p:cNvSpPr>
              <a:spLocks noChangeShapeType="1"/>
            </p:cNvSpPr>
            <p:nvPr/>
          </p:nvSpPr>
          <p:spPr bwMode="blackWhite">
            <a:xfrm>
              <a:off x="6005147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0" name="Line 42"/>
            <p:cNvSpPr>
              <a:spLocks noChangeShapeType="1"/>
            </p:cNvSpPr>
            <p:nvPr/>
          </p:nvSpPr>
          <p:spPr bwMode="blackWhite">
            <a:xfrm>
              <a:off x="6216162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1" name="Line 44"/>
            <p:cNvSpPr>
              <a:spLocks noChangeShapeType="1"/>
            </p:cNvSpPr>
            <p:nvPr/>
          </p:nvSpPr>
          <p:spPr bwMode="blackWhite">
            <a:xfrm>
              <a:off x="6450624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  <p:sp>
          <p:nvSpPr>
            <p:cNvPr id="32" name="Line 45"/>
            <p:cNvSpPr>
              <a:spLocks noChangeShapeType="1"/>
            </p:cNvSpPr>
            <p:nvPr/>
          </p:nvSpPr>
          <p:spPr bwMode="blackWhite">
            <a:xfrm>
              <a:off x="6661639" y="2104633"/>
              <a:ext cx="0" cy="399127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sm"/>
              <a:tailEnd type="triangle" w="med" len="lg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lIns="0" tIns="0" rIns="0" bIns="0"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ts val="375"/>
                </a:spcBef>
                <a:spcAft>
                  <a:spcPts val="0"/>
                </a:spcAft>
                <a:buClr>
                  <a:srgbClr val="004785"/>
                </a:buClr>
                <a:buSzTx/>
                <a:buFont typeface="Arial" charset="0"/>
                <a:buChar char="–"/>
                <a:tabLst/>
                <a:defRPr/>
              </a:pPr>
              <a:endParaRPr kumimoji="0" lang="de-DE" sz="1200" b="1" i="0" u="none" strike="noStrike" kern="0" cap="none" spc="0" normalizeH="0" baseline="0" noProof="0" dirty="0">
                <a:ln>
                  <a:noFill/>
                </a:ln>
                <a:solidFill>
                  <a:srgbClr val="004785"/>
                </a:solidFill>
                <a:effectLst/>
                <a:uLnTx/>
                <a:uFillTx/>
                <a:latin typeface="+mn-lt"/>
              </a:endParaRPr>
            </a:p>
          </p:txBody>
        </p:sp>
      </p:grpSp>
      <p:sp>
        <p:nvSpPr>
          <p:cNvPr id="37" name="Text Placeholder 17"/>
          <p:cNvSpPr>
            <a:spLocks noGrp="1"/>
          </p:cNvSpPr>
          <p:nvPr userDrawn="1">
            <p:ph type="body" sz="quarter" idx="12"/>
          </p:nvPr>
        </p:nvSpPr>
        <p:spPr>
          <a:xfrm>
            <a:off x="3265998" y="3650956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2" name="Text Placeholder 17"/>
          <p:cNvSpPr>
            <a:spLocks noGrp="1"/>
          </p:cNvSpPr>
          <p:nvPr userDrawn="1">
            <p:ph type="body" sz="quarter" idx="16"/>
          </p:nvPr>
        </p:nvSpPr>
        <p:spPr>
          <a:xfrm>
            <a:off x="3265996" y="2174860"/>
            <a:ext cx="2606040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0" name="Text Placeholder 17"/>
          <p:cNvSpPr>
            <a:spLocks noGrp="1"/>
          </p:cNvSpPr>
          <p:nvPr userDrawn="1">
            <p:ph type="body" sz="quarter" idx="17"/>
          </p:nvPr>
        </p:nvSpPr>
        <p:spPr>
          <a:xfrm>
            <a:off x="3265998" y="2660832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3" name="Text Placeholder 17"/>
          <p:cNvSpPr>
            <a:spLocks noGrp="1"/>
          </p:cNvSpPr>
          <p:nvPr userDrawn="1">
            <p:ph type="body" sz="quarter" idx="18"/>
          </p:nvPr>
        </p:nvSpPr>
        <p:spPr>
          <a:xfrm>
            <a:off x="3265998" y="3140892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4" name="Text Placeholder 17"/>
          <p:cNvSpPr>
            <a:spLocks noGrp="1"/>
          </p:cNvSpPr>
          <p:nvPr userDrawn="1">
            <p:ph type="body" sz="quarter" idx="19"/>
          </p:nvPr>
        </p:nvSpPr>
        <p:spPr>
          <a:xfrm>
            <a:off x="3265998" y="4200072"/>
            <a:ext cx="2606039" cy="240506"/>
          </a:xfrm>
          <a:prstGeom prst="rect">
            <a:avLst/>
          </a:prstGeom>
        </p:spPr>
        <p:txBody>
          <a:bodyPr vert="horz">
            <a:noAutofit/>
          </a:bodyPr>
          <a:lstStyle>
            <a:lvl1pPr marL="0" indent="0" algn="ctr">
              <a:buNone/>
              <a:defRPr sz="1200" b="1">
                <a:latin typeface="+mn-lt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872096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verging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Isosceles Triangle 11"/>
          <p:cNvSpPr/>
          <p:nvPr userDrawn="1"/>
        </p:nvSpPr>
        <p:spPr>
          <a:xfrm rot="5400000">
            <a:off x="4321933" y="2505927"/>
            <a:ext cx="1366920" cy="1359197"/>
          </a:xfrm>
          <a:custGeom>
            <a:avLst/>
            <a:gdLst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2135602 w 3706892"/>
              <a:gd name="connsiteY12" fmla="*/ 2908635 h 2929890"/>
              <a:gd name="connsiteX13" fmla="*/ 2138691 w 3706892"/>
              <a:gd name="connsiteY13" fmla="*/ 1903782 h 2929890"/>
              <a:gd name="connsiteX14" fmla="*/ 2138691 w 3706892"/>
              <a:gd name="connsiteY14" fmla="*/ 2910530 h 2929890"/>
              <a:gd name="connsiteX15" fmla="*/ 2135602 w 3706892"/>
              <a:gd name="connsiteY15" fmla="*/ 2908635 h 2929890"/>
              <a:gd name="connsiteX16" fmla="*/ 1570783 w 3706892"/>
              <a:gd name="connsiteY16" fmla="*/ 1903782 h 2929890"/>
              <a:gd name="connsiteX17" fmla="*/ 1571290 w 3706892"/>
              <a:gd name="connsiteY17" fmla="*/ 1903782 h 2929890"/>
              <a:gd name="connsiteX18" fmla="*/ 1571290 w 3706892"/>
              <a:gd name="connsiteY18" fmla="*/ 2929545 h 2929890"/>
              <a:gd name="connsiteX19" fmla="*/ 1570783 w 3706892"/>
              <a:gd name="connsiteY19" fmla="*/ 2929890 h 2929890"/>
              <a:gd name="connsiteX20" fmla="*/ 1570783 w 3706892"/>
              <a:gd name="connsiteY20" fmla="*/ 1903782 h 2929890"/>
              <a:gd name="connsiteX21" fmla="*/ 2472208 w 3706892"/>
              <a:gd name="connsiteY21" fmla="*/ 1748890 h 2929890"/>
              <a:gd name="connsiteX22" fmla="*/ 2750047 w 3706892"/>
              <a:gd name="connsiteY22" fmla="*/ 1991075 h 2929890"/>
              <a:gd name="connsiteX23" fmla="*/ 2465482 w 3706892"/>
              <a:gd name="connsiteY23" fmla="*/ 1756102 h 2929890"/>
              <a:gd name="connsiteX24" fmla="*/ 2472208 w 3706892"/>
              <a:gd name="connsiteY24" fmla="*/ 1748890 h 2929890"/>
              <a:gd name="connsiteX25" fmla="*/ 1230873 w 3706892"/>
              <a:gd name="connsiteY25" fmla="*/ 1748890 h 2929890"/>
              <a:gd name="connsiteX26" fmla="*/ 1239735 w 3706892"/>
              <a:gd name="connsiteY26" fmla="*/ 1758393 h 2929890"/>
              <a:gd name="connsiteX27" fmla="*/ 876898 w 3706892"/>
              <a:gd name="connsiteY27" fmla="*/ 2049759 h 2929890"/>
              <a:gd name="connsiteX28" fmla="*/ 1230873 w 3706892"/>
              <a:gd name="connsiteY28" fmla="*/ 1748890 h 2929890"/>
              <a:gd name="connsiteX29" fmla="*/ 2840256 w 3706892"/>
              <a:gd name="connsiteY29" fmla="*/ 1354207 h 2929890"/>
              <a:gd name="connsiteX30" fmla="*/ 3706892 w 3706892"/>
              <a:gd name="connsiteY30" fmla="*/ 1945086 h 2929890"/>
              <a:gd name="connsiteX31" fmla="*/ 3417775 w 3706892"/>
              <a:gd name="connsiteY31" fmla="*/ 2110295 h 2929890"/>
              <a:gd name="connsiteX32" fmla="*/ 3459078 w 3706892"/>
              <a:gd name="connsiteY32" fmla="*/ 2425226 h 2929890"/>
              <a:gd name="connsiteX33" fmla="*/ 3339559 w 3706892"/>
              <a:gd name="connsiteY33" fmla="*/ 2364335 h 2929890"/>
              <a:gd name="connsiteX34" fmla="*/ 3454704 w 3706892"/>
              <a:gd name="connsiteY34" fmla="*/ 2418032 h 2929890"/>
              <a:gd name="connsiteX35" fmla="*/ 3414543 w 3706892"/>
              <a:gd name="connsiteY35" fmla="*/ 2111796 h 2929890"/>
              <a:gd name="connsiteX36" fmla="*/ 3695677 w 3706892"/>
              <a:gd name="connsiteY36" fmla="*/ 1951148 h 2929890"/>
              <a:gd name="connsiteX37" fmla="*/ 2837279 w 3706892"/>
              <a:gd name="connsiteY37" fmla="*/ 1357399 h 2929890"/>
              <a:gd name="connsiteX38" fmla="*/ 2840256 w 3706892"/>
              <a:gd name="connsiteY38" fmla="*/ 1354207 h 2929890"/>
              <a:gd name="connsiteX39" fmla="*/ 861369 w 3706892"/>
              <a:gd name="connsiteY39" fmla="*/ 1352646 h 2929890"/>
              <a:gd name="connsiteX40" fmla="*/ 865801 w 3706892"/>
              <a:gd name="connsiteY40" fmla="*/ 1357399 h 2929890"/>
              <a:gd name="connsiteX41" fmla="*/ 9024 w 3706892"/>
              <a:gd name="connsiteY41" fmla="*/ 1950243 h 2929890"/>
              <a:gd name="connsiteX42" fmla="*/ 0 w 3706892"/>
              <a:gd name="connsiteY42" fmla="*/ 1945086 h 2929890"/>
              <a:gd name="connsiteX43" fmla="*/ 861369 w 3706892"/>
              <a:gd name="connsiteY43" fmla="*/ 1352646 h 2929890"/>
              <a:gd name="connsiteX44" fmla="*/ 1853446 w 3706892"/>
              <a:gd name="connsiteY44" fmla="*/ 0 h 2929890"/>
              <a:gd name="connsiteX45" fmla="*/ 2648518 w 3706892"/>
              <a:gd name="connsiteY45" fmla="*/ 587269 h 2929890"/>
              <a:gd name="connsiteX46" fmla="*/ 2304792 w 3706892"/>
              <a:gd name="connsiteY46" fmla="*/ 587269 h 2929890"/>
              <a:gd name="connsiteX47" fmla="*/ 2762193 w 3706892"/>
              <a:gd name="connsiteY47" fmla="*/ 1283732 h 2929890"/>
              <a:gd name="connsiteX48" fmla="*/ 2437219 w 3706892"/>
              <a:gd name="connsiteY48" fmla="*/ 1344744 h 2929890"/>
              <a:gd name="connsiteX49" fmla="*/ 2396648 w 3706892"/>
              <a:gd name="connsiteY49" fmla="*/ 1693627 h 2929890"/>
              <a:gd name="connsiteX50" fmla="*/ 2138691 w 3706892"/>
              <a:gd name="connsiteY50" fmla="*/ 1445558 h 2929890"/>
              <a:gd name="connsiteX51" fmla="*/ 2138691 w 3706892"/>
              <a:gd name="connsiteY51" fmla="*/ 1812263 h 2929890"/>
              <a:gd name="connsiteX52" fmla="*/ 1853446 w 3706892"/>
              <a:gd name="connsiteY52" fmla="*/ 1606167 h 2929890"/>
              <a:gd name="connsiteX53" fmla="*/ 1570783 w 3706892"/>
              <a:gd name="connsiteY53" fmla="*/ 1810397 h 2929890"/>
              <a:gd name="connsiteX54" fmla="*/ 1570783 w 3706892"/>
              <a:gd name="connsiteY54" fmla="*/ 1441738 h 2929890"/>
              <a:gd name="connsiteX55" fmla="*/ 1569492 w 3706892"/>
              <a:gd name="connsiteY55" fmla="*/ 1444294 h 2929890"/>
              <a:gd name="connsiteX56" fmla="*/ 1306923 w 3706892"/>
              <a:gd name="connsiteY56" fmla="*/ 1697840 h 2929890"/>
              <a:gd name="connsiteX57" fmla="*/ 1265861 w 3706892"/>
              <a:gd name="connsiteY57" fmla="*/ 1344744 h 2929890"/>
              <a:gd name="connsiteX58" fmla="*/ 939633 w 3706892"/>
              <a:gd name="connsiteY58" fmla="*/ 1283497 h 2929890"/>
              <a:gd name="connsiteX59" fmla="*/ 1402101 w 3706892"/>
              <a:gd name="connsiteY59" fmla="*/ 587269 h 2929890"/>
              <a:gd name="connsiteX60" fmla="*/ 1058375 w 3706892"/>
              <a:gd name="connsiteY60" fmla="*/ 587269 h 2929890"/>
              <a:gd name="connsiteX61" fmla="*/ 1853446 w 3706892"/>
              <a:gd name="connsiteY61" fmla="*/ 0 h 2929890"/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2135602 w 3706892"/>
              <a:gd name="connsiteY12" fmla="*/ 2908635 h 2929890"/>
              <a:gd name="connsiteX13" fmla="*/ 2138691 w 3706892"/>
              <a:gd name="connsiteY13" fmla="*/ 2910530 h 2929890"/>
              <a:gd name="connsiteX14" fmla="*/ 2135602 w 3706892"/>
              <a:gd name="connsiteY14" fmla="*/ 2908635 h 2929890"/>
              <a:gd name="connsiteX15" fmla="*/ 1570783 w 3706892"/>
              <a:gd name="connsiteY15" fmla="*/ 1903782 h 2929890"/>
              <a:gd name="connsiteX16" fmla="*/ 1571290 w 3706892"/>
              <a:gd name="connsiteY16" fmla="*/ 1903782 h 2929890"/>
              <a:gd name="connsiteX17" fmla="*/ 1571290 w 3706892"/>
              <a:gd name="connsiteY17" fmla="*/ 2929545 h 2929890"/>
              <a:gd name="connsiteX18" fmla="*/ 1570783 w 3706892"/>
              <a:gd name="connsiteY18" fmla="*/ 2929890 h 2929890"/>
              <a:gd name="connsiteX19" fmla="*/ 1570783 w 3706892"/>
              <a:gd name="connsiteY19" fmla="*/ 1903782 h 2929890"/>
              <a:gd name="connsiteX20" fmla="*/ 2472208 w 3706892"/>
              <a:gd name="connsiteY20" fmla="*/ 1748890 h 2929890"/>
              <a:gd name="connsiteX21" fmla="*/ 2750047 w 3706892"/>
              <a:gd name="connsiteY21" fmla="*/ 1991075 h 2929890"/>
              <a:gd name="connsiteX22" fmla="*/ 2465482 w 3706892"/>
              <a:gd name="connsiteY22" fmla="*/ 1756102 h 2929890"/>
              <a:gd name="connsiteX23" fmla="*/ 2472208 w 3706892"/>
              <a:gd name="connsiteY23" fmla="*/ 1748890 h 2929890"/>
              <a:gd name="connsiteX24" fmla="*/ 1230873 w 3706892"/>
              <a:gd name="connsiteY24" fmla="*/ 1748890 h 2929890"/>
              <a:gd name="connsiteX25" fmla="*/ 1239735 w 3706892"/>
              <a:gd name="connsiteY25" fmla="*/ 1758393 h 2929890"/>
              <a:gd name="connsiteX26" fmla="*/ 876898 w 3706892"/>
              <a:gd name="connsiteY26" fmla="*/ 2049759 h 2929890"/>
              <a:gd name="connsiteX27" fmla="*/ 1230873 w 3706892"/>
              <a:gd name="connsiteY27" fmla="*/ 1748890 h 2929890"/>
              <a:gd name="connsiteX28" fmla="*/ 2840256 w 3706892"/>
              <a:gd name="connsiteY28" fmla="*/ 1354207 h 2929890"/>
              <a:gd name="connsiteX29" fmla="*/ 3706892 w 3706892"/>
              <a:gd name="connsiteY29" fmla="*/ 1945086 h 2929890"/>
              <a:gd name="connsiteX30" fmla="*/ 3417775 w 3706892"/>
              <a:gd name="connsiteY30" fmla="*/ 2110295 h 2929890"/>
              <a:gd name="connsiteX31" fmla="*/ 3459078 w 3706892"/>
              <a:gd name="connsiteY31" fmla="*/ 2425226 h 2929890"/>
              <a:gd name="connsiteX32" fmla="*/ 3339559 w 3706892"/>
              <a:gd name="connsiteY32" fmla="*/ 2364335 h 2929890"/>
              <a:gd name="connsiteX33" fmla="*/ 3454704 w 3706892"/>
              <a:gd name="connsiteY33" fmla="*/ 2418032 h 2929890"/>
              <a:gd name="connsiteX34" fmla="*/ 3414543 w 3706892"/>
              <a:gd name="connsiteY34" fmla="*/ 2111796 h 2929890"/>
              <a:gd name="connsiteX35" fmla="*/ 3695677 w 3706892"/>
              <a:gd name="connsiteY35" fmla="*/ 1951148 h 2929890"/>
              <a:gd name="connsiteX36" fmla="*/ 2837279 w 3706892"/>
              <a:gd name="connsiteY36" fmla="*/ 1357399 h 2929890"/>
              <a:gd name="connsiteX37" fmla="*/ 2840256 w 3706892"/>
              <a:gd name="connsiteY37" fmla="*/ 1354207 h 2929890"/>
              <a:gd name="connsiteX38" fmla="*/ 861369 w 3706892"/>
              <a:gd name="connsiteY38" fmla="*/ 1352646 h 2929890"/>
              <a:gd name="connsiteX39" fmla="*/ 865801 w 3706892"/>
              <a:gd name="connsiteY39" fmla="*/ 1357399 h 2929890"/>
              <a:gd name="connsiteX40" fmla="*/ 9024 w 3706892"/>
              <a:gd name="connsiteY40" fmla="*/ 1950243 h 2929890"/>
              <a:gd name="connsiteX41" fmla="*/ 0 w 3706892"/>
              <a:gd name="connsiteY41" fmla="*/ 1945086 h 2929890"/>
              <a:gd name="connsiteX42" fmla="*/ 861369 w 3706892"/>
              <a:gd name="connsiteY42" fmla="*/ 1352646 h 2929890"/>
              <a:gd name="connsiteX43" fmla="*/ 1853446 w 3706892"/>
              <a:gd name="connsiteY43" fmla="*/ 0 h 2929890"/>
              <a:gd name="connsiteX44" fmla="*/ 2648518 w 3706892"/>
              <a:gd name="connsiteY44" fmla="*/ 587269 h 2929890"/>
              <a:gd name="connsiteX45" fmla="*/ 2304792 w 3706892"/>
              <a:gd name="connsiteY45" fmla="*/ 587269 h 2929890"/>
              <a:gd name="connsiteX46" fmla="*/ 2762193 w 3706892"/>
              <a:gd name="connsiteY46" fmla="*/ 1283732 h 2929890"/>
              <a:gd name="connsiteX47" fmla="*/ 2437219 w 3706892"/>
              <a:gd name="connsiteY47" fmla="*/ 1344744 h 2929890"/>
              <a:gd name="connsiteX48" fmla="*/ 2396648 w 3706892"/>
              <a:gd name="connsiteY48" fmla="*/ 1693627 h 2929890"/>
              <a:gd name="connsiteX49" fmla="*/ 2138691 w 3706892"/>
              <a:gd name="connsiteY49" fmla="*/ 1445558 h 2929890"/>
              <a:gd name="connsiteX50" fmla="*/ 2138691 w 3706892"/>
              <a:gd name="connsiteY50" fmla="*/ 1812263 h 2929890"/>
              <a:gd name="connsiteX51" fmla="*/ 1853446 w 3706892"/>
              <a:gd name="connsiteY51" fmla="*/ 1606167 h 2929890"/>
              <a:gd name="connsiteX52" fmla="*/ 1570783 w 3706892"/>
              <a:gd name="connsiteY52" fmla="*/ 1810397 h 2929890"/>
              <a:gd name="connsiteX53" fmla="*/ 1570783 w 3706892"/>
              <a:gd name="connsiteY53" fmla="*/ 1441738 h 2929890"/>
              <a:gd name="connsiteX54" fmla="*/ 1569492 w 3706892"/>
              <a:gd name="connsiteY54" fmla="*/ 1444294 h 2929890"/>
              <a:gd name="connsiteX55" fmla="*/ 1306923 w 3706892"/>
              <a:gd name="connsiteY55" fmla="*/ 1697840 h 2929890"/>
              <a:gd name="connsiteX56" fmla="*/ 1265861 w 3706892"/>
              <a:gd name="connsiteY56" fmla="*/ 1344744 h 2929890"/>
              <a:gd name="connsiteX57" fmla="*/ 939633 w 3706892"/>
              <a:gd name="connsiteY57" fmla="*/ 1283497 h 2929890"/>
              <a:gd name="connsiteX58" fmla="*/ 1402101 w 3706892"/>
              <a:gd name="connsiteY58" fmla="*/ 587269 h 2929890"/>
              <a:gd name="connsiteX59" fmla="*/ 1058375 w 3706892"/>
              <a:gd name="connsiteY59" fmla="*/ 587269 h 2929890"/>
              <a:gd name="connsiteX60" fmla="*/ 1853446 w 3706892"/>
              <a:gd name="connsiteY60" fmla="*/ 0 h 2929890"/>
              <a:gd name="connsiteX0" fmla="*/ 1853446 w 3706892"/>
              <a:gd name="connsiteY0" fmla="*/ 2726026 h 2929890"/>
              <a:gd name="connsiteX1" fmla="*/ 1940393 w 3706892"/>
              <a:gd name="connsiteY1" fmla="*/ 2788847 h 2929890"/>
              <a:gd name="connsiteX2" fmla="*/ 1854737 w 3706892"/>
              <a:gd name="connsiteY2" fmla="*/ 2736285 h 2929890"/>
              <a:gd name="connsiteX3" fmla="*/ 1579759 w 3706892"/>
              <a:gd name="connsiteY3" fmla="*/ 2923770 h 2929890"/>
              <a:gd name="connsiteX4" fmla="*/ 1853446 w 3706892"/>
              <a:gd name="connsiteY4" fmla="*/ 2726026 h 2929890"/>
              <a:gd name="connsiteX5" fmla="*/ 381987 w 3706892"/>
              <a:gd name="connsiteY5" fmla="*/ 2355724 h 2929890"/>
              <a:gd name="connsiteX6" fmla="*/ 247815 w 3706892"/>
              <a:gd name="connsiteY6" fmla="*/ 2425226 h 2929890"/>
              <a:gd name="connsiteX7" fmla="*/ 248783 w 3706892"/>
              <a:gd name="connsiteY7" fmla="*/ 2417842 h 2929890"/>
              <a:gd name="connsiteX8" fmla="*/ 381987 w 3706892"/>
              <a:gd name="connsiteY8" fmla="*/ 2355724 h 2929890"/>
              <a:gd name="connsiteX9" fmla="*/ 454392 w 3706892"/>
              <a:gd name="connsiteY9" fmla="*/ 2318189 h 2929890"/>
              <a:gd name="connsiteX10" fmla="*/ 452772 w 3706892"/>
              <a:gd name="connsiteY10" fmla="*/ 2319057 h 2929890"/>
              <a:gd name="connsiteX11" fmla="*/ 454392 w 3706892"/>
              <a:gd name="connsiteY11" fmla="*/ 2318189 h 2929890"/>
              <a:gd name="connsiteX12" fmla="*/ 1570783 w 3706892"/>
              <a:gd name="connsiteY12" fmla="*/ 1903782 h 2929890"/>
              <a:gd name="connsiteX13" fmla="*/ 1571290 w 3706892"/>
              <a:gd name="connsiteY13" fmla="*/ 1903782 h 2929890"/>
              <a:gd name="connsiteX14" fmla="*/ 1571290 w 3706892"/>
              <a:gd name="connsiteY14" fmla="*/ 2929545 h 2929890"/>
              <a:gd name="connsiteX15" fmla="*/ 1570783 w 3706892"/>
              <a:gd name="connsiteY15" fmla="*/ 2929890 h 2929890"/>
              <a:gd name="connsiteX16" fmla="*/ 1570783 w 3706892"/>
              <a:gd name="connsiteY16" fmla="*/ 1903782 h 2929890"/>
              <a:gd name="connsiteX17" fmla="*/ 2472208 w 3706892"/>
              <a:gd name="connsiteY17" fmla="*/ 1748890 h 2929890"/>
              <a:gd name="connsiteX18" fmla="*/ 2750047 w 3706892"/>
              <a:gd name="connsiteY18" fmla="*/ 1991075 h 2929890"/>
              <a:gd name="connsiteX19" fmla="*/ 2465482 w 3706892"/>
              <a:gd name="connsiteY19" fmla="*/ 1756102 h 2929890"/>
              <a:gd name="connsiteX20" fmla="*/ 2472208 w 3706892"/>
              <a:gd name="connsiteY20" fmla="*/ 1748890 h 2929890"/>
              <a:gd name="connsiteX21" fmla="*/ 1230873 w 3706892"/>
              <a:gd name="connsiteY21" fmla="*/ 1748890 h 2929890"/>
              <a:gd name="connsiteX22" fmla="*/ 1239735 w 3706892"/>
              <a:gd name="connsiteY22" fmla="*/ 1758393 h 2929890"/>
              <a:gd name="connsiteX23" fmla="*/ 876898 w 3706892"/>
              <a:gd name="connsiteY23" fmla="*/ 2049759 h 2929890"/>
              <a:gd name="connsiteX24" fmla="*/ 1230873 w 3706892"/>
              <a:gd name="connsiteY24" fmla="*/ 1748890 h 2929890"/>
              <a:gd name="connsiteX25" fmla="*/ 2840256 w 3706892"/>
              <a:gd name="connsiteY25" fmla="*/ 1354207 h 2929890"/>
              <a:gd name="connsiteX26" fmla="*/ 3706892 w 3706892"/>
              <a:gd name="connsiteY26" fmla="*/ 1945086 h 2929890"/>
              <a:gd name="connsiteX27" fmla="*/ 3417775 w 3706892"/>
              <a:gd name="connsiteY27" fmla="*/ 2110295 h 2929890"/>
              <a:gd name="connsiteX28" fmla="*/ 3459078 w 3706892"/>
              <a:gd name="connsiteY28" fmla="*/ 2425226 h 2929890"/>
              <a:gd name="connsiteX29" fmla="*/ 3339559 w 3706892"/>
              <a:gd name="connsiteY29" fmla="*/ 2364335 h 2929890"/>
              <a:gd name="connsiteX30" fmla="*/ 3454704 w 3706892"/>
              <a:gd name="connsiteY30" fmla="*/ 2418032 h 2929890"/>
              <a:gd name="connsiteX31" fmla="*/ 3414543 w 3706892"/>
              <a:gd name="connsiteY31" fmla="*/ 2111796 h 2929890"/>
              <a:gd name="connsiteX32" fmla="*/ 3695677 w 3706892"/>
              <a:gd name="connsiteY32" fmla="*/ 1951148 h 2929890"/>
              <a:gd name="connsiteX33" fmla="*/ 2837279 w 3706892"/>
              <a:gd name="connsiteY33" fmla="*/ 1357399 h 2929890"/>
              <a:gd name="connsiteX34" fmla="*/ 2840256 w 3706892"/>
              <a:gd name="connsiteY34" fmla="*/ 1354207 h 2929890"/>
              <a:gd name="connsiteX35" fmla="*/ 861369 w 3706892"/>
              <a:gd name="connsiteY35" fmla="*/ 1352646 h 2929890"/>
              <a:gd name="connsiteX36" fmla="*/ 865801 w 3706892"/>
              <a:gd name="connsiteY36" fmla="*/ 1357399 h 2929890"/>
              <a:gd name="connsiteX37" fmla="*/ 9024 w 3706892"/>
              <a:gd name="connsiteY37" fmla="*/ 1950243 h 2929890"/>
              <a:gd name="connsiteX38" fmla="*/ 0 w 3706892"/>
              <a:gd name="connsiteY38" fmla="*/ 1945086 h 2929890"/>
              <a:gd name="connsiteX39" fmla="*/ 861369 w 3706892"/>
              <a:gd name="connsiteY39" fmla="*/ 1352646 h 2929890"/>
              <a:gd name="connsiteX40" fmla="*/ 1853446 w 3706892"/>
              <a:gd name="connsiteY40" fmla="*/ 0 h 2929890"/>
              <a:gd name="connsiteX41" fmla="*/ 2648518 w 3706892"/>
              <a:gd name="connsiteY41" fmla="*/ 587269 h 2929890"/>
              <a:gd name="connsiteX42" fmla="*/ 2304792 w 3706892"/>
              <a:gd name="connsiteY42" fmla="*/ 587269 h 2929890"/>
              <a:gd name="connsiteX43" fmla="*/ 2762193 w 3706892"/>
              <a:gd name="connsiteY43" fmla="*/ 1283732 h 2929890"/>
              <a:gd name="connsiteX44" fmla="*/ 2437219 w 3706892"/>
              <a:gd name="connsiteY44" fmla="*/ 1344744 h 2929890"/>
              <a:gd name="connsiteX45" fmla="*/ 2396648 w 3706892"/>
              <a:gd name="connsiteY45" fmla="*/ 1693627 h 2929890"/>
              <a:gd name="connsiteX46" fmla="*/ 2138691 w 3706892"/>
              <a:gd name="connsiteY46" fmla="*/ 1445558 h 2929890"/>
              <a:gd name="connsiteX47" fmla="*/ 2138691 w 3706892"/>
              <a:gd name="connsiteY47" fmla="*/ 1812263 h 2929890"/>
              <a:gd name="connsiteX48" fmla="*/ 1853446 w 3706892"/>
              <a:gd name="connsiteY48" fmla="*/ 1606167 h 2929890"/>
              <a:gd name="connsiteX49" fmla="*/ 1570783 w 3706892"/>
              <a:gd name="connsiteY49" fmla="*/ 1810397 h 2929890"/>
              <a:gd name="connsiteX50" fmla="*/ 1570783 w 3706892"/>
              <a:gd name="connsiteY50" fmla="*/ 1441738 h 2929890"/>
              <a:gd name="connsiteX51" fmla="*/ 1569492 w 3706892"/>
              <a:gd name="connsiteY51" fmla="*/ 1444294 h 2929890"/>
              <a:gd name="connsiteX52" fmla="*/ 1306923 w 3706892"/>
              <a:gd name="connsiteY52" fmla="*/ 1697840 h 2929890"/>
              <a:gd name="connsiteX53" fmla="*/ 1265861 w 3706892"/>
              <a:gd name="connsiteY53" fmla="*/ 1344744 h 2929890"/>
              <a:gd name="connsiteX54" fmla="*/ 939633 w 3706892"/>
              <a:gd name="connsiteY54" fmla="*/ 1283497 h 2929890"/>
              <a:gd name="connsiteX55" fmla="*/ 1402101 w 3706892"/>
              <a:gd name="connsiteY55" fmla="*/ 587269 h 2929890"/>
              <a:gd name="connsiteX56" fmla="*/ 1058375 w 3706892"/>
              <a:gd name="connsiteY56" fmla="*/ 587269 h 2929890"/>
              <a:gd name="connsiteX57" fmla="*/ 1853446 w 3706892"/>
              <a:gd name="connsiteY57" fmla="*/ 0 h 2929890"/>
              <a:gd name="connsiteX0" fmla="*/ 1853446 w 3706892"/>
              <a:gd name="connsiteY0" fmla="*/ 2726026 h 2929890"/>
              <a:gd name="connsiteX1" fmla="*/ 1854737 w 3706892"/>
              <a:gd name="connsiteY1" fmla="*/ 2736285 h 2929890"/>
              <a:gd name="connsiteX2" fmla="*/ 1579759 w 3706892"/>
              <a:gd name="connsiteY2" fmla="*/ 2923770 h 2929890"/>
              <a:gd name="connsiteX3" fmla="*/ 1853446 w 3706892"/>
              <a:gd name="connsiteY3" fmla="*/ 2726026 h 2929890"/>
              <a:gd name="connsiteX4" fmla="*/ 381987 w 3706892"/>
              <a:gd name="connsiteY4" fmla="*/ 2355724 h 2929890"/>
              <a:gd name="connsiteX5" fmla="*/ 247815 w 3706892"/>
              <a:gd name="connsiteY5" fmla="*/ 2425226 h 2929890"/>
              <a:gd name="connsiteX6" fmla="*/ 248783 w 3706892"/>
              <a:gd name="connsiteY6" fmla="*/ 2417842 h 2929890"/>
              <a:gd name="connsiteX7" fmla="*/ 381987 w 3706892"/>
              <a:gd name="connsiteY7" fmla="*/ 2355724 h 2929890"/>
              <a:gd name="connsiteX8" fmla="*/ 454392 w 3706892"/>
              <a:gd name="connsiteY8" fmla="*/ 2318189 h 2929890"/>
              <a:gd name="connsiteX9" fmla="*/ 452772 w 3706892"/>
              <a:gd name="connsiteY9" fmla="*/ 2319057 h 2929890"/>
              <a:gd name="connsiteX10" fmla="*/ 454392 w 3706892"/>
              <a:gd name="connsiteY10" fmla="*/ 2318189 h 2929890"/>
              <a:gd name="connsiteX11" fmla="*/ 1570783 w 3706892"/>
              <a:gd name="connsiteY11" fmla="*/ 1903782 h 2929890"/>
              <a:gd name="connsiteX12" fmla="*/ 1571290 w 3706892"/>
              <a:gd name="connsiteY12" fmla="*/ 1903782 h 2929890"/>
              <a:gd name="connsiteX13" fmla="*/ 1571290 w 3706892"/>
              <a:gd name="connsiteY13" fmla="*/ 2929545 h 2929890"/>
              <a:gd name="connsiteX14" fmla="*/ 1570783 w 3706892"/>
              <a:gd name="connsiteY14" fmla="*/ 2929890 h 2929890"/>
              <a:gd name="connsiteX15" fmla="*/ 1570783 w 3706892"/>
              <a:gd name="connsiteY15" fmla="*/ 1903782 h 2929890"/>
              <a:gd name="connsiteX16" fmla="*/ 2472208 w 3706892"/>
              <a:gd name="connsiteY16" fmla="*/ 1748890 h 2929890"/>
              <a:gd name="connsiteX17" fmla="*/ 2750047 w 3706892"/>
              <a:gd name="connsiteY17" fmla="*/ 1991075 h 2929890"/>
              <a:gd name="connsiteX18" fmla="*/ 2465482 w 3706892"/>
              <a:gd name="connsiteY18" fmla="*/ 1756102 h 2929890"/>
              <a:gd name="connsiteX19" fmla="*/ 2472208 w 3706892"/>
              <a:gd name="connsiteY19" fmla="*/ 1748890 h 2929890"/>
              <a:gd name="connsiteX20" fmla="*/ 1230873 w 3706892"/>
              <a:gd name="connsiteY20" fmla="*/ 1748890 h 2929890"/>
              <a:gd name="connsiteX21" fmla="*/ 1239735 w 3706892"/>
              <a:gd name="connsiteY21" fmla="*/ 1758393 h 2929890"/>
              <a:gd name="connsiteX22" fmla="*/ 876898 w 3706892"/>
              <a:gd name="connsiteY22" fmla="*/ 2049759 h 2929890"/>
              <a:gd name="connsiteX23" fmla="*/ 1230873 w 3706892"/>
              <a:gd name="connsiteY23" fmla="*/ 1748890 h 2929890"/>
              <a:gd name="connsiteX24" fmla="*/ 2840256 w 3706892"/>
              <a:gd name="connsiteY24" fmla="*/ 1354207 h 2929890"/>
              <a:gd name="connsiteX25" fmla="*/ 3706892 w 3706892"/>
              <a:gd name="connsiteY25" fmla="*/ 1945086 h 2929890"/>
              <a:gd name="connsiteX26" fmla="*/ 3417775 w 3706892"/>
              <a:gd name="connsiteY26" fmla="*/ 2110295 h 2929890"/>
              <a:gd name="connsiteX27" fmla="*/ 3459078 w 3706892"/>
              <a:gd name="connsiteY27" fmla="*/ 2425226 h 2929890"/>
              <a:gd name="connsiteX28" fmla="*/ 3339559 w 3706892"/>
              <a:gd name="connsiteY28" fmla="*/ 2364335 h 2929890"/>
              <a:gd name="connsiteX29" fmla="*/ 3454704 w 3706892"/>
              <a:gd name="connsiteY29" fmla="*/ 2418032 h 2929890"/>
              <a:gd name="connsiteX30" fmla="*/ 3414543 w 3706892"/>
              <a:gd name="connsiteY30" fmla="*/ 2111796 h 2929890"/>
              <a:gd name="connsiteX31" fmla="*/ 3695677 w 3706892"/>
              <a:gd name="connsiteY31" fmla="*/ 1951148 h 2929890"/>
              <a:gd name="connsiteX32" fmla="*/ 2837279 w 3706892"/>
              <a:gd name="connsiteY32" fmla="*/ 1357399 h 2929890"/>
              <a:gd name="connsiteX33" fmla="*/ 2840256 w 3706892"/>
              <a:gd name="connsiteY33" fmla="*/ 1354207 h 2929890"/>
              <a:gd name="connsiteX34" fmla="*/ 861369 w 3706892"/>
              <a:gd name="connsiteY34" fmla="*/ 1352646 h 2929890"/>
              <a:gd name="connsiteX35" fmla="*/ 865801 w 3706892"/>
              <a:gd name="connsiteY35" fmla="*/ 1357399 h 2929890"/>
              <a:gd name="connsiteX36" fmla="*/ 9024 w 3706892"/>
              <a:gd name="connsiteY36" fmla="*/ 1950243 h 2929890"/>
              <a:gd name="connsiteX37" fmla="*/ 0 w 3706892"/>
              <a:gd name="connsiteY37" fmla="*/ 1945086 h 2929890"/>
              <a:gd name="connsiteX38" fmla="*/ 861369 w 3706892"/>
              <a:gd name="connsiteY38" fmla="*/ 1352646 h 2929890"/>
              <a:gd name="connsiteX39" fmla="*/ 1853446 w 3706892"/>
              <a:gd name="connsiteY39" fmla="*/ 0 h 2929890"/>
              <a:gd name="connsiteX40" fmla="*/ 2648518 w 3706892"/>
              <a:gd name="connsiteY40" fmla="*/ 587269 h 2929890"/>
              <a:gd name="connsiteX41" fmla="*/ 2304792 w 3706892"/>
              <a:gd name="connsiteY41" fmla="*/ 587269 h 2929890"/>
              <a:gd name="connsiteX42" fmla="*/ 2762193 w 3706892"/>
              <a:gd name="connsiteY42" fmla="*/ 1283732 h 2929890"/>
              <a:gd name="connsiteX43" fmla="*/ 2437219 w 3706892"/>
              <a:gd name="connsiteY43" fmla="*/ 1344744 h 2929890"/>
              <a:gd name="connsiteX44" fmla="*/ 2396648 w 3706892"/>
              <a:gd name="connsiteY44" fmla="*/ 1693627 h 2929890"/>
              <a:gd name="connsiteX45" fmla="*/ 2138691 w 3706892"/>
              <a:gd name="connsiteY45" fmla="*/ 1445558 h 2929890"/>
              <a:gd name="connsiteX46" fmla="*/ 2138691 w 3706892"/>
              <a:gd name="connsiteY46" fmla="*/ 1812263 h 2929890"/>
              <a:gd name="connsiteX47" fmla="*/ 1853446 w 3706892"/>
              <a:gd name="connsiteY47" fmla="*/ 1606167 h 2929890"/>
              <a:gd name="connsiteX48" fmla="*/ 1570783 w 3706892"/>
              <a:gd name="connsiteY48" fmla="*/ 1810397 h 2929890"/>
              <a:gd name="connsiteX49" fmla="*/ 1570783 w 3706892"/>
              <a:gd name="connsiteY49" fmla="*/ 1441738 h 2929890"/>
              <a:gd name="connsiteX50" fmla="*/ 1569492 w 3706892"/>
              <a:gd name="connsiteY50" fmla="*/ 1444294 h 2929890"/>
              <a:gd name="connsiteX51" fmla="*/ 1306923 w 3706892"/>
              <a:gd name="connsiteY51" fmla="*/ 1697840 h 2929890"/>
              <a:gd name="connsiteX52" fmla="*/ 1265861 w 3706892"/>
              <a:gd name="connsiteY52" fmla="*/ 1344744 h 2929890"/>
              <a:gd name="connsiteX53" fmla="*/ 939633 w 3706892"/>
              <a:gd name="connsiteY53" fmla="*/ 1283497 h 2929890"/>
              <a:gd name="connsiteX54" fmla="*/ 1402101 w 3706892"/>
              <a:gd name="connsiteY54" fmla="*/ 587269 h 2929890"/>
              <a:gd name="connsiteX55" fmla="*/ 1058375 w 3706892"/>
              <a:gd name="connsiteY55" fmla="*/ 587269 h 2929890"/>
              <a:gd name="connsiteX56" fmla="*/ 1853446 w 3706892"/>
              <a:gd name="connsiteY56" fmla="*/ 0 h 2929890"/>
              <a:gd name="connsiteX0" fmla="*/ 1579759 w 3706892"/>
              <a:gd name="connsiteY0" fmla="*/ 2923770 h 2929890"/>
              <a:gd name="connsiteX1" fmla="*/ 1854737 w 3706892"/>
              <a:gd name="connsiteY1" fmla="*/ 2736285 h 2929890"/>
              <a:gd name="connsiteX2" fmla="*/ 1579759 w 3706892"/>
              <a:gd name="connsiteY2" fmla="*/ 2923770 h 2929890"/>
              <a:gd name="connsiteX3" fmla="*/ 381987 w 3706892"/>
              <a:gd name="connsiteY3" fmla="*/ 2355724 h 2929890"/>
              <a:gd name="connsiteX4" fmla="*/ 247815 w 3706892"/>
              <a:gd name="connsiteY4" fmla="*/ 2425226 h 2929890"/>
              <a:gd name="connsiteX5" fmla="*/ 248783 w 3706892"/>
              <a:gd name="connsiteY5" fmla="*/ 2417842 h 2929890"/>
              <a:gd name="connsiteX6" fmla="*/ 381987 w 3706892"/>
              <a:gd name="connsiteY6" fmla="*/ 2355724 h 2929890"/>
              <a:gd name="connsiteX7" fmla="*/ 454392 w 3706892"/>
              <a:gd name="connsiteY7" fmla="*/ 2318189 h 2929890"/>
              <a:gd name="connsiteX8" fmla="*/ 452772 w 3706892"/>
              <a:gd name="connsiteY8" fmla="*/ 2319057 h 2929890"/>
              <a:gd name="connsiteX9" fmla="*/ 454392 w 3706892"/>
              <a:gd name="connsiteY9" fmla="*/ 2318189 h 2929890"/>
              <a:gd name="connsiteX10" fmla="*/ 1570783 w 3706892"/>
              <a:gd name="connsiteY10" fmla="*/ 1903782 h 2929890"/>
              <a:gd name="connsiteX11" fmla="*/ 1571290 w 3706892"/>
              <a:gd name="connsiteY11" fmla="*/ 1903782 h 2929890"/>
              <a:gd name="connsiteX12" fmla="*/ 1571290 w 3706892"/>
              <a:gd name="connsiteY12" fmla="*/ 2929545 h 2929890"/>
              <a:gd name="connsiteX13" fmla="*/ 1570783 w 3706892"/>
              <a:gd name="connsiteY13" fmla="*/ 2929890 h 2929890"/>
              <a:gd name="connsiteX14" fmla="*/ 1570783 w 3706892"/>
              <a:gd name="connsiteY14" fmla="*/ 1903782 h 2929890"/>
              <a:gd name="connsiteX15" fmla="*/ 2472208 w 3706892"/>
              <a:gd name="connsiteY15" fmla="*/ 1748890 h 2929890"/>
              <a:gd name="connsiteX16" fmla="*/ 2750047 w 3706892"/>
              <a:gd name="connsiteY16" fmla="*/ 1991075 h 2929890"/>
              <a:gd name="connsiteX17" fmla="*/ 2465482 w 3706892"/>
              <a:gd name="connsiteY17" fmla="*/ 1756102 h 2929890"/>
              <a:gd name="connsiteX18" fmla="*/ 2472208 w 3706892"/>
              <a:gd name="connsiteY18" fmla="*/ 1748890 h 2929890"/>
              <a:gd name="connsiteX19" fmla="*/ 1230873 w 3706892"/>
              <a:gd name="connsiteY19" fmla="*/ 1748890 h 2929890"/>
              <a:gd name="connsiteX20" fmla="*/ 1239735 w 3706892"/>
              <a:gd name="connsiteY20" fmla="*/ 1758393 h 2929890"/>
              <a:gd name="connsiteX21" fmla="*/ 876898 w 3706892"/>
              <a:gd name="connsiteY21" fmla="*/ 2049759 h 2929890"/>
              <a:gd name="connsiteX22" fmla="*/ 1230873 w 3706892"/>
              <a:gd name="connsiteY22" fmla="*/ 1748890 h 2929890"/>
              <a:gd name="connsiteX23" fmla="*/ 2840256 w 3706892"/>
              <a:gd name="connsiteY23" fmla="*/ 1354207 h 2929890"/>
              <a:gd name="connsiteX24" fmla="*/ 3706892 w 3706892"/>
              <a:gd name="connsiteY24" fmla="*/ 1945086 h 2929890"/>
              <a:gd name="connsiteX25" fmla="*/ 3417775 w 3706892"/>
              <a:gd name="connsiteY25" fmla="*/ 2110295 h 2929890"/>
              <a:gd name="connsiteX26" fmla="*/ 3459078 w 3706892"/>
              <a:gd name="connsiteY26" fmla="*/ 2425226 h 2929890"/>
              <a:gd name="connsiteX27" fmla="*/ 3339559 w 3706892"/>
              <a:gd name="connsiteY27" fmla="*/ 2364335 h 2929890"/>
              <a:gd name="connsiteX28" fmla="*/ 3454704 w 3706892"/>
              <a:gd name="connsiteY28" fmla="*/ 2418032 h 2929890"/>
              <a:gd name="connsiteX29" fmla="*/ 3414543 w 3706892"/>
              <a:gd name="connsiteY29" fmla="*/ 2111796 h 2929890"/>
              <a:gd name="connsiteX30" fmla="*/ 3695677 w 3706892"/>
              <a:gd name="connsiteY30" fmla="*/ 1951148 h 2929890"/>
              <a:gd name="connsiteX31" fmla="*/ 2837279 w 3706892"/>
              <a:gd name="connsiteY31" fmla="*/ 1357399 h 2929890"/>
              <a:gd name="connsiteX32" fmla="*/ 2840256 w 3706892"/>
              <a:gd name="connsiteY32" fmla="*/ 1354207 h 2929890"/>
              <a:gd name="connsiteX33" fmla="*/ 861369 w 3706892"/>
              <a:gd name="connsiteY33" fmla="*/ 1352646 h 2929890"/>
              <a:gd name="connsiteX34" fmla="*/ 865801 w 3706892"/>
              <a:gd name="connsiteY34" fmla="*/ 1357399 h 2929890"/>
              <a:gd name="connsiteX35" fmla="*/ 9024 w 3706892"/>
              <a:gd name="connsiteY35" fmla="*/ 1950243 h 2929890"/>
              <a:gd name="connsiteX36" fmla="*/ 0 w 3706892"/>
              <a:gd name="connsiteY36" fmla="*/ 1945086 h 2929890"/>
              <a:gd name="connsiteX37" fmla="*/ 861369 w 3706892"/>
              <a:gd name="connsiteY37" fmla="*/ 1352646 h 2929890"/>
              <a:gd name="connsiteX38" fmla="*/ 1853446 w 3706892"/>
              <a:gd name="connsiteY38" fmla="*/ 0 h 2929890"/>
              <a:gd name="connsiteX39" fmla="*/ 2648518 w 3706892"/>
              <a:gd name="connsiteY39" fmla="*/ 587269 h 2929890"/>
              <a:gd name="connsiteX40" fmla="*/ 2304792 w 3706892"/>
              <a:gd name="connsiteY40" fmla="*/ 587269 h 2929890"/>
              <a:gd name="connsiteX41" fmla="*/ 2762193 w 3706892"/>
              <a:gd name="connsiteY41" fmla="*/ 1283732 h 2929890"/>
              <a:gd name="connsiteX42" fmla="*/ 2437219 w 3706892"/>
              <a:gd name="connsiteY42" fmla="*/ 1344744 h 2929890"/>
              <a:gd name="connsiteX43" fmla="*/ 2396648 w 3706892"/>
              <a:gd name="connsiteY43" fmla="*/ 1693627 h 2929890"/>
              <a:gd name="connsiteX44" fmla="*/ 2138691 w 3706892"/>
              <a:gd name="connsiteY44" fmla="*/ 1445558 h 2929890"/>
              <a:gd name="connsiteX45" fmla="*/ 2138691 w 3706892"/>
              <a:gd name="connsiteY45" fmla="*/ 1812263 h 2929890"/>
              <a:gd name="connsiteX46" fmla="*/ 1853446 w 3706892"/>
              <a:gd name="connsiteY46" fmla="*/ 1606167 h 2929890"/>
              <a:gd name="connsiteX47" fmla="*/ 1570783 w 3706892"/>
              <a:gd name="connsiteY47" fmla="*/ 1810397 h 2929890"/>
              <a:gd name="connsiteX48" fmla="*/ 1570783 w 3706892"/>
              <a:gd name="connsiteY48" fmla="*/ 1441738 h 2929890"/>
              <a:gd name="connsiteX49" fmla="*/ 1569492 w 3706892"/>
              <a:gd name="connsiteY49" fmla="*/ 1444294 h 2929890"/>
              <a:gd name="connsiteX50" fmla="*/ 1306923 w 3706892"/>
              <a:gd name="connsiteY50" fmla="*/ 1697840 h 2929890"/>
              <a:gd name="connsiteX51" fmla="*/ 1265861 w 3706892"/>
              <a:gd name="connsiteY51" fmla="*/ 1344744 h 2929890"/>
              <a:gd name="connsiteX52" fmla="*/ 939633 w 3706892"/>
              <a:gd name="connsiteY52" fmla="*/ 1283497 h 2929890"/>
              <a:gd name="connsiteX53" fmla="*/ 1402101 w 3706892"/>
              <a:gd name="connsiteY53" fmla="*/ 587269 h 2929890"/>
              <a:gd name="connsiteX54" fmla="*/ 1058375 w 3706892"/>
              <a:gd name="connsiteY54" fmla="*/ 587269 h 2929890"/>
              <a:gd name="connsiteX55" fmla="*/ 1853446 w 3706892"/>
              <a:gd name="connsiteY55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1903782 h 2929890"/>
              <a:gd name="connsiteX8" fmla="*/ 1571290 w 3706892"/>
              <a:gd name="connsiteY8" fmla="*/ 1903782 h 2929890"/>
              <a:gd name="connsiteX9" fmla="*/ 1571290 w 3706892"/>
              <a:gd name="connsiteY9" fmla="*/ 2929545 h 2929890"/>
              <a:gd name="connsiteX10" fmla="*/ 1570783 w 3706892"/>
              <a:gd name="connsiteY10" fmla="*/ 2929890 h 2929890"/>
              <a:gd name="connsiteX11" fmla="*/ 1570783 w 3706892"/>
              <a:gd name="connsiteY11" fmla="*/ 1903782 h 2929890"/>
              <a:gd name="connsiteX12" fmla="*/ 2472208 w 3706892"/>
              <a:gd name="connsiteY12" fmla="*/ 1748890 h 2929890"/>
              <a:gd name="connsiteX13" fmla="*/ 2750047 w 3706892"/>
              <a:gd name="connsiteY13" fmla="*/ 1991075 h 2929890"/>
              <a:gd name="connsiteX14" fmla="*/ 2465482 w 3706892"/>
              <a:gd name="connsiteY14" fmla="*/ 1756102 h 2929890"/>
              <a:gd name="connsiteX15" fmla="*/ 2472208 w 3706892"/>
              <a:gd name="connsiteY15" fmla="*/ 1748890 h 2929890"/>
              <a:gd name="connsiteX16" fmla="*/ 1230873 w 3706892"/>
              <a:gd name="connsiteY16" fmla="*/ 1748890 h 2929890"/>
              <a:gd name="connsiteX17" fmla="*/ 1239735 w 3706892"/>
              <a:gd name="connsiteY17" fmla="*/ 1758393 h 2929890"/>
              <a:gd name="connsiteX18" fmla="*/ 876898 w 3706892"/>
              <a:gd name="connsiteY18" fmla="*/ 2049759 h 2929890"/>
              <a:gd name="connsiteX19" fmla="*/ 1230873 w 3706892"/>
              <a:gd name="connsiteY19" fmla="*/ 1748890 h 2929890"/>
              <a:gd name="connsiteX20" fmla="*/ 2840256 w 3706892"/>
              <a:gd name="connsiteY20" fmla="*/ 1354207 h 2929890"/>
              <a:gd name="connsiteX21" fmla="*/ 3706892 w 3706892"/>
              <a:gd name="connsiteY21" fmla="*/ 1945086 h 2929890"/>
              <a:gd name="connsiteX22" fmla="*/ 3417775 w 3706892"/>
              <a:gd name="connsiteY22" fmla="*/ 2110295 h 2929890"/>
              <a:gd name="connsiteX23" fmla="*/ 3459078 w 3706892"/>
              <a:gd name="connsiteY23" fmla="*/ 2425226 h 2929890"/>
              <a:gd name="connsiteX24" fmla="*/ 3339559 w 3706892"/>
              <a:gd name="connsiteY24" fmla="*/ 2364335 h 2929890"/>
              <a:gd name="connsiteX25" fmla="*/ 3454704 w 3706892"/>
              <a:gd name="connsiteY25" fmla="*/ 2418032 h 2929890"/>
              <a:gd name="connsiteX26" fmla="*/ 3414543 w 3706892"/>
              <a:gd name="connsiteY26" fmla="*/ 2111796 h 2929890"/>
              <a:gd name="connsiteX27" fmla="*/ 3695677 w 3706892"/>
              <a:gd name="connsiteY27" fmla="*/ 1951148 h 2929890"/>
              <a:gd name="connsiteX28" fmla="*/ 2837279 w 3706892"/>
              <a:gd name="connsiteY28" fmla="*/ 1357399 h 2929890"/>
              <a:gd name="connsiteX29" fmla="*/ 2840256 w 3706892"/>
              <a:gd name="connsiteY29" fmla="*/ 1354207 h 2929890"/>
              <a:gd name="connsiteX30" fmla="*/ 861369 w 3706892"/>
              <a:gd name="connsiteY30" fmla="*/ 1352646 h 2929890"/>
              <a:gd name="connsiteX31" fmla="*/ 865801 w 3706892"/>
              <a:gd name="connsiteY31" fmla="*/ 1357399 h 2929890"/>
              <a:gd name="connsiteX32" fmla="*/ 9024 w 3706892"/>
              <a:gd name="connsiteY32" fmla="*/ 1950243 h 2929890"/>
              <a:gd name="connsiteX33" fmla="*/ 0 w 3706892"/>
              <a:gd name="connsiteY33" fmla="*/ 1945086 h 2929890"/>
              <a:gd name="connsiteX34" fmla="*/ 861369 w 3706892"/>
              <a:gd name="connsiteY34" fmla="*/ 1352646 h 2929890"/>
              <a:gd name="connsiteX35" fmla="*/ 1853446 w 3706892"/>
              <a:gd name="connsiteY35" fmla="*/ 0 h 2929890"/>
              <a:gd name="connsiteX36" fmla="*/ 2648518 w 3706892"/>
              <a:gd name="connsiteY36" fmla="*/ 587269 h 2929890"/>
              <a:gd name="connsiteX37" fmla="*/ 2304792 w 3706892"/>
              <a:gd name="connsiteY37" fmla="*/ 587269 h 2929890"/>
              <a:gd name="connsiteX38" fmla="*/ 2762193 w 3706892"/>
              <a:gd name="connsiteY38" fmla="*/ 1283732 h 2929890"/>
              <a:gd name="connsiteX39" fmla="*/ 2437219 w 3706892"/>
              <a:gd name="connsiteY39" fmla="*/ 1344744 h 2929890"/>
              <a:gd name="connsiteX40" fmla="*/ 2396648 w 3706892"/>
              <a:gd name="connsiteY40" fmla="*/ 1693627 h 2929890"/>
              <a:gd name="connsiteX41" fmla="*/ 2138691 w 3706892"/>
              <a:gd name="connsiteY41" fmla="*/ 1445558 h 2929890"/>
              <a:gd name="connsiteX42" fmla="*/ 2138691 w 3706892"/>
              <a:gd name="connsiteY42" fmla="*/ 1812263 h 2929890"/>
              <a:gd name="connsiteX43" fmla="*/ 1853446 w 3706892"/>
              <a:gd name="connsiteY43" fmla="*/ 1606167 h 2929890"/>
              <a:gd name="connsiteX44" fmla="*/ 1570783 w 3706892"/>
              <a:gd name="connsiteY44" fmla="*/ 1810397 h 2929890"/>
              <a:gd name="connsiteX45" fmla="*/ 1570783 w 3706892"/>
              <a:gd name="connsiteY45" fmla="*/ 1441738 h 2929890"/>
              <a:gd name="connsiteX46" fmla="*/ 1569492 w 3706892"/>
              <a:gd name="connsiteY46" fmla="*/ 1444294 h 2929890"/>
              <a:gd name="connsiteX47" fmla="*/ 1306923 w 3706892"/>
              <a:gd name="connsiteY47" fmla="*/ 1697840 h 2929890"/>
              <a:gd name="connsiteX48" fmla="*/ 1265861 w 3706892"/>
              <a:gd name="connsiteY48" fmla="*/ 1344744 h 2929890"/>
              <a:gd name="connsiteX49" fmla="*/ 939633 w 3706892"/>
              <a:gd name="connsiteY49" fmla="*/ 1283497 h 2929890"/>
              <a:gd name="connsiteX50" fmla="*/ 1402101 w 3706892"/>
              <a:gd name="connsiteY50" fmla="*/ 587269 h 2929890"/>
              <a:gd name="connsiteX51" fmla="*/ 1058375 w 3706892"/>
              <a:gd name="connsiteY51" fmla="*/ 587269 h 2929890"/>
              <a:gd name="connsiteX52" fmla="*/ 1853446 w 3706892"/>
              <a:gd name="connsiteY52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2929890 h 2929890"/>
              <a:gd name="connsiteX8" fmla="*/ 1571290 w 3706892"/>
              <a:gd name="connsiteY8" fmla="*/ 1903782 h 2929890"/>
              <a:gd name="connsiteX9" fmla="*/ 1571290 w 3706892"/>
              <a:gd name="connsiteY9" fmla="*/ 2929545 h 2929890"/>
              <a:gd name="connsiteX10" fmla="*/ 1570783 w 3706892"/>
              <a:gd name="connsiteY10" fmla="*/ 2929890 h 2929890"/>
              <a:gd name="connsiteX11" fmla="*/ 2472208 w 3706892"/>
              <a:gd name="connsiteY11" fmla="*/ 1748890 h 2929890"/>
              <a:gd name="connsiteX12" fmla="*/ 2750047 w 3706892"/>
              <a:gd name="connsiteY12" fmla="*/ 1991075 h 2929890"/>
              <a:gd name="connsiteX13" fmla="*/ 2465482 w 3706892"/>
              <a:gd name="connsiteY13" fmla="*/ 1756102 h 2929890"/>
              <a:gd name="connsiteX14" fmla="*/ 2472208 w 3706892"/>
              <a:gd name="connsiteY14" fmla="*/ 1748890 h 2929890"/>
              <a:gd name="connsiteX15" fmla="*/ 1230873 w 3706892"/>
              <a:gd name="connsiteY15" fmla="*/ 1748890 h 2929890"/>
              <a:gd name="connsiteX16" fmla="*/ 1239735 w 3706892"/>
              <a:gd name="connsiteY16" fmla="*/ 1758393 h 2929890"/>
              <a:gd name="connsiteX17" fmla="*/ 876898 w 3706892"/>
              <a:gd name="connsiteY17" fmla="*/ 2049759 h 2929890"/>
              <a:gd name="connsiteX18" fmla="*/ 1230873 w 3706892"/>
              <a:gd name="connsiteY18" fmla="*/ 1748890 h 2929890"/>
              <a:gd name="connsiteX19" fmla="*/ 2840256 w 3706892"/>
              <a:gd name="connsiteY19" fmla="*/ 1354207 h 2929890"/>
              <a:gd name="connsiteX20" fmla="*/ 3706892 w 3706892"/>
              <a:gd name="connsiteY20" fmla="*/ 1945086 h 2929890"/>
              <a:gd name="connsiteX21" fmla="*/ 3417775 w 3706892"/>
              <a:gd name="connsiteY21" fmla="*/ 2110295 h 2929890"/>
              <a:gd name="connsiteX22" fmla="*/ 3459078 w 3706892"/>
              <a:gd name="connsiteY22" fmla="*/ 2425226 h 2929890"/>
              <a:gd name="connsiteX23" fmla="*/ 3339559 w 3706892"/>
              <a:gd name="connsiteY23" fmla="*/ 2364335 h 2929890"/>
              <a:gd name="connsiteX24" fmla="*/ 3454704 w 3706892"/>
              <a:gd name="connsiteY24" fmla="*/ 2418032 h 2929890"/>
              <a:gd name="connsiteX25" fmla="*/ 3414543 w 3706892"/>
              <a:gd name="connsiteY25" fmla="*/ 2111796 h 2929890"/>
              <a:gd name="connsiteX26" fmla="*/ 3695677 w 3706892"/>
              <a:gd name="connsiteY26" fmla="*/ 1951148 h 2929890"/>
              <a:gd name="connsiteX27" fmla="*/ 2837279 w 3706892"/>
              <a:gd name="connsiteY27" fmla="*/ 1357399 h 2929890"/>
              <a:gd name="connsiteX28" fmla="*/ 2840256 w 3706892"/>
              <a:gd name="connsiteY28" fmla="*/ 1354207 h 2929890"/>
              <a:gd name="connsiteX29" fmla="*/ 861369 w 3706892"/>
              <a:gd name="connsiteY29" fmla="*/ 1352646 h 2929890"/>
              <a:gd name="connsiteX30" fmla="*/ 865801 w 3706892"/>
              <a:gd name="connsiteY30" fmla="*/ 1357399 h 2929890"/>
              <a:gd name="connsiteX31" fmla="*/ 9024 w 3706892"/>
              <a:gd name="connsiteY31" fmla="*/ 1950243 h 2929890"/>
              <a:gd name="connsiteX32" fmla="*/ 0 w 3706892"/>
              <a:gd name="connsiteY32" fmla="*/ 1945086 h 2929890"/>
              <a:gd name="connsiteX33" fmla="*/ 861369 w 3706892"/>
              <a:gd name="connsiteY33" fmla="*/ 1352646 h 2929890"/>
              <a:gd name="connsiteX34" fmla="*/ 1853446 w 3706892"/>
              <a:gd name="connsiteY34" fmla="*/ 0 h 2929890"/>
              <a:gd name="connsiteX35" fmla="*/ 2648518 w 3706892"/>
              <a:gd name="connsiteY35" fmla="*/ 587269 h 2929890"/>
              <a:gd name="connsiteX36" fmla="*/ 2304792 w 3706892"/>
              <a:gd name="connsiteY36" fmla="*/ 587269 h 2929890"/>
              <a:gd name="connsiteX37" fmla="*/ 2762193 w 3706892"/>
              <a:gd name="connsiteY37" fmla="*/ 1283732 h 2929890"/>
              <a:gd name="connsiteX38" fmla="*/ 2437219 w 3706892"/>
              <a:gd name="connsiteY38" fmla="*/ 1344744 h 2929890"/>
              <a:gd name="connsiteX39" fmla="*/ 2396648 w 3706892"/>
              <a:gd name="connsiteY39" fmla="*/ 1693627 h 2929890"/>
              <a:gd name="connsiteX40" fmla="*/ 2138691 w 3706892"/>
              <a:gd name="connsiteY40" fmla="*/ 1445558 h 2929890"/>
              <a:gd name="connsiteX41" fmla="*/ 2138691 w 3706892"/>
              <a:gd name="connsiteY41" fmla="*/ 1812263 h 2929890"/>
              <a:gd name="connsiteX42" fmla="*/ 1853446 w 3706892"/>
              <a:gd name="connsiteY42" fmla="*/ 1606167 h 2929890"/>
              <a:gd name="connsiteX43" fmla="*/ 1570783 w 3706892"/>
              <a:gd name="connsiteY43" fmla="*/ 1810397 h 2929890"/>
              <a:gd name="connsiteX44" fmla="*/ 1570783 w 3706892"/>
              <a:gd name="connsiteY44" fmla="*/ 1441738 h 2929890"/>
              <a:gd name="connsiteX45" fmla="*/ 1569492 w 3706892"/>
              <a:gd name="connsiteY45" fmla="*/ 1444294 h 2929890"/>
              <a:gd name="connsiteX46" fmla="*/ 1306923 w 3706892"/>
              <a:gd name="connsiteY46" fmla="*/ 1697840 h 2929890"/>
              <a:gd name="connsiteX47" fmla="*/ 1265861 w 3706892"/>
              <a:gd name="connsiteY47" fmla="*/ 1344744 h 2929890"/>
              <a:gd name="connsiteX48" fmla="*/ 939633 w 3706892"/>
              <a:gd name="connsiteY48" fmla="*/ 1283497 h 2929890"/>
              <a:gd name="connsiteX49" fmla="*/ 1402101 w 3706892"/>
              <a:gd name="connsiteY49" fmla="*/ 587269 h 2929890"/>
              <a:gd name="connsiteX50" fmla="*/ 1058375 w 3706892"/>
              <a:gd name="connsiteY50" fmla="*/ 587269 h 2929890"/>
              <a:gd name="connsiteX51" fmla="*/ 1853446 w 3706892"/>
              <a:gd name="connsiteY51" fmla="*/ 0 h 2929890"/>
              <a:gd name="connsiteX0" fmla="*/ 381987 w 3706892"/>
              <a:gd name="connsiteY0" fmla="*/ 2355724 h 2929890"/>
              <a:gd name="connsiteX1" fmla="*/ 247815 w 3706892"/>
              <a:gd name="connsiteY1" fmla="*/ 2425226 h 2929890"/>
              <a:gd name="connsiteX2" fmla="*/ 248783 w 3706892"/>
              <a:gd name="connsiteY2" fmla="*/ 2417842 h 2929890"/>
              <a:gd name="connsiteX3" fmla="*/ 381987 w 3706892"/>
              <a:gd name="connsiteY3" fmla="*/ 2355724 h 2929890"/>
              <a:gd name="connsiteX4" fmla="*/ 454392 w 3706892"/>
              <a:gd name="connsiteY4" fmla="*/ 2318189 h 2929890"/>
              <a:gd name="connsiteX5" fmla="*/ 452772 w 3706892"/>
              <a:gd name="connsiteY5" fmla="*/ 2319057 h 2929890"/>
              <a:gd name="connsiteX6" fmla="*/ 454392 w 3706892"/>
              <a:gd name="connsiteY6" fmla="*/ 2318189 h 2929890"/>
              <a:gd name="connsiteX7" fmla="*/ 1570783 w 3706892"/>
              <a:gd name="connsiteY7" fmla="*/ 2929890 h 2929890"/>
              <a:gd name="connsiteX8" fmla="*/ 1571290 w 3706892"/>
              <a:gd name="connsiteY8" fmla="*/ 2929545 h 2929890"/>
              <a:gd name="connsiteX9" fmla="*/ 1570783 w 3706892"/>
              <a:gd name="connsiteY9" fmla="*/ 2929890 h 2929890"/>
              <a:gd name="connsiteX10" fmla="*/ 2472208 w 3706892"/>
              <a:gd name="connsiteY10" fmla="*/ 1748890 h 2929890"/>
              <a:gd name="connsiteX11" fmla="*/ 2750047 w 3706892"/>
              <a:gd name="connsiteY11" fmla="*/ 1991075 h 2929890"/>
              <a:gd name="connsiteX12" fmla="*/ 2465482 w 3706892"/>
              <a:gd name="connsiteY12" fmla="*/ 1756102 h 2929890"/>
              <a:gd name="connsiteX13" fmla="*/ 2472208 w 3706892"/>
              <a:gd name="connsiteY13" fmla="*/ 1748890 h 2929890"/>
              <a:gd name="connsiteX14" fmla="*/ 1230873 w 3706892"/>
              <a:gd name="connsiteY14" fmla="*/ 1748890 h 2929890"/>
              <a:gd name="connsiteX15" fmla="*/ 1239735 w 3706892"/>
              <a:gd name="connsiteY15" fmla="*/ 1758393 h 2929890"/>
              <a:gd name="connsiteX16" fmla="*/ 876898 w 3706892"/>
              <a:gd name="connsiteY16" fmla="*/ 2049759 h 2929890"/>
              <a:gd name="connsiteX17" fmla="*/ 1230873 w 3706892"/>
              <a:gd name="connsiteY17" fmla="*/ 1748890 h 2929890"/>
              <a:gd name="connsiteX18" fmla="*/ 2840256 w 3706892"/>
              <a:gd name="connsiteY18" fmla="*/ 1354207 h 2929890"/>
              <a:gd name="connsiteX19" fmla="*/ 3706892 w 3706892"/>
              <a:gd name="connsiteY19" fmla="*/ 1945086 h 2929890"/>
              <a:gd name="connsiteX20" fmla="*/ 3417775 w 3706892"/>
              <a:gd name="connsiteY20" fmla="*/ 2110295 h 2929890"/>
              <a:gd name="connsiteX21" fmla="*/ 3459078 w 3706892"/>
              <a:gd name="connsiteY21" fmla="*/ 2425226 h 2929890"/>
              <a:gd name="connsiteX22" fmla="*/ 3339559 w 3706892"/>
              <a:gd name="connsiteY22" fmla="*/ 2364335 h 2929890"/>
              <a:gd name="connsiteX23" fmla="*/ 3454704 w 3706892"/>
              <a:gd name="connsiteY23" fmla="*/ 2418032 h 2929890"/>
              <a:gd name="connsiteX24" fmla="*/ 3414543 w 3706892"/>
              <a:gd name="connsiteY24" fmla="*/ 2111796 h 2929890"/>
              <a:gd name="connsiteX25" fmla="*/ 3695677 w 3706892"/>
              <a:gd name="connsiteY25" fmla="*/ 1951148 h 2929890"/>
              <a:gd name="connsiteX26" fmla="*/ 2837279 w 3706892"/>
              <a:gd name="connsiteY26" fmla="*/ 1357399 h 2929890"/>
              <a:gd name="connsiteX27" fmla="*/ 2840256 w 3706892"/>
              <a:gd name="connsiteY27" fmla="*/ 1354207 h 2929890"/>
              <a:gd name="connsiteX28" fmla="*/ 861369 w 3706892"/>
              <a:gd name="connsiteY28" fmla="*/ 1352646 h 2929890"/>
              <a:gd name="connsiteX29" fmla="*/ 865801 w 3706892"/>
              <a:gd name="connsiteY29" fmla="*/ 1357399 h 2929890"/>
              <a:gd name="connsiteX30" fmla="*/ 9024 w 3706892"/>
              <a:gd name="connsiteY30" fmla="*/ 1950243 h 2929890"/>
              <a:gd name="connsiteX31" fmla="*/ 0 w 3706892"/>
              <a:gd name="connsiteY31" fmla="*/ 1945086 h 2929890"/>
              <a:gd name="connsiteX32" fmla="*/ 861369 w 3706892"/>
              <a:gd name="connsiteY32" fmla="*/ 1352646 h 2929890"/>
              <a:gd name="connsiteX33" fmla="*/ 1853446 w 3706892"/>
              <a:gd name="connsiteY33" fmla="*/ 0 h 2929890"/>
              <a:gd name="connsiteX34" fmla="*/ 2648518 w 3706892"/>
              <a:gd name="connsiteY34" fmla="*/ 587269 h 2929890"/>
              <a:gd name="connsiteX35" fmla="*/ 2304792 w 3706892"/>
              <a:gd name="connsiteY35" fmla="*/ 587269 h 2929890"/>
              <a:gd name="connsiteX36" fmla="*/ 2762193 w 3706892"/>
              <a:gd name="connsiteY36" fmla="*/ 1283732 h 2929890"/>
              <a:gd name="connsiteX37" fmla="*/ 2437219 w 3706892"/>
              <a:gd name="connsiteY37" fmla="*/ 1344744 h 2929890"/>
              <a:gd name="connsiteX38" fmla="*/ 2396648 w 3706892"/>
              <a:gd name="connsiteY38" fmla="*/ 1693627 h 2929890"/>
              <a:gd name="connsiteX39" fmla="*/ 2138691 w 3706892"/>
              <a:gd name="connsiteY39" fmla="*/ 1445558 h 2929890"/>
              <a:gd name="connsiteX40" fmla="*/ 2138691 w 3706892"/>
              <a:gd name="connsiteY40" fmla="*/ 1812263 h 2929890"/>
              <a:gd name="connsiteX41" fmla="*/ 1853446 w 3706892"/>
              <a:gd name="connsiteY41" fmla="*/ 1606167 h 2929890"/>
              <a:gd name="connsiteX42" fmla="*/ 1570783 w 3706892"/>
              <a:gd name="connsiteY42" fmla="*/ 1810397 h 2929890"/>
              <a:gd name="connsiteX43" fmla="*/ 1570783 w 3706892"/>
              <a:gd name="connsiteY43" fmla="*/ 1441738 h 2929890"/>
              <a:gd name="connsiteX44" fmla="*/ 1569492 w 3706892"/>
              <a:gd name="connsiteY44" fmla="*/ 1444294 h 2929890"/>
              <a:gd name="connsiteX45" fmla="*/ 1306923 w 3706892"/>
              <a:gd name="connsiteY45" fmla="*/ 1697840 h 2929890"/>
              <a:gd name="connsiteX46" fmla="*/ 1265861 w 3706892"/>
              <a:gd name="connsiteY46" fmla="*/ 1344744 h 2929890"/>
              <a:gd name="connsiteX47" fmla="*/ 939633 w 3706892"/>
              <a:gd name="connsiteY47" fmla="*/ 1283497 h 2929890"/>
              <a:gd name="connsiteX48" fmla="*/ 1402101 w 3706892"/>
              <a:gd name="connsiteY48" fmla="*/ 587269 h 2929890"/>
              <a:gd name="connsiteX49" fmla="*/ 1058375 w 3706892"/>
              <a:gd name="connsiteY49" fmla="*/ 587269 h 2929890"/>
              <a:gd name="connsiteX50" fmla="*/ 1853446 w 3706892"/>
              <a:gd name="connsiteY50" fmla="*/ 0 h 2929890"/>
              <a:gd name="connsiteX0" fmla="*/ 381987 w 3706892"/>
              <a:gd name="connsiteY0" fmla="*/ 2355724 h 2425226"/>
              <a:gd name="connsiteX1" fmla="*/ 247815 w 3706892"/>
              <a:gd name="connsiteY1" fmla="*/ 2425226 h 2425226"/>
              <a:gd name="connsiteX2" fmla="*/ 248783 w 3706892"/>
              <a:gd name="connsiteY2" fmla="*/ 2417842 h 2425226"/>
              <a:gd name="connsiteX3" fmla="*/ 381987 w 3706892"/>
              <a:gd name="connsiteY3" fmla="*/ 2355724 h 2425226"/>
              <a:gd name="connsiteX4" fmla="*/ 454392 w 3706892"/>
              <a:gd name="connsiteY4" fmla="*/ 2318189 h 2425226"/>
              <a:gd name="connsiteX5" fmla="*/ 452772 w 3706892"/>
              <a:gd name="connsiteY5" fmla="*/ 2319057 h 2425226"/>
              <a:gd name="connsiteX6" fmla="*/ 454392 w 3706892"/>
              <a:gd name="connsiteY6" fmla="*/ 2318189 h 2425226"/>
              <a:gd name="connsiteX7" fmla="*/ 2472208 w 3706892"/>
              <a:gd name="connsiteY7" fmla="*/ 1748890 h 2425226"/>
              <a:gd name="connsiteX8" fmla="*/ 2750047 w 3706892"/>
              <a:gd name="connsiteY8" fmla="*/ 1991075 h 2425226"/>
              <a:gd name="connsiteX9" fmla="*/ 2465482 w 3706892"/>
              <a:gd name="connsiteY9" fmla="*/ 1756102 h 2425226"/>
              <a:gd name="connsiteX10" fmla="*/ 2472208 w 3706892"/>
              <a:gd name="connsiteY10" fmla="*/ 1748890 h 2425226"/>
              <a:gd name="connsiteX11" fmla="*/ 1230873 w 3706892"/>
              <a:gd name="connsiteY11" fmla="*/ 1748890 h 2425226"/>
              <a:gd name="connsiteX12" fmla="*/ 1239735 w 3706892"/>
              <a:gd name="connsiteY12" fmla="*/ 1758393 h 2425226"/>
              <a:gd name="connsiteX13" fmla="*/ 876898 w 3706892"/>
              <a:gd name="connsiteY13" fmla="*/ 2049759 h 2425226"/>
              <a:gd name="connsiteX14" fmla="*/ 1230873 w 3706892"/>
              <a:gd name="connsiteY14" fmla="*/ 1748890 h 2425226"/>
              <a:gd name="connsiteX15" fmla="*/ 2840256 w 3706892"/>
              <a:gd name="connsiteY15" fmla="*/ 1354207 h 2425226"/>
              <a:gd name="connsiteX16" fmla="*/ 3706892 w 3706892"/>
              <a:gd name="connsiteY16" fmla="*/ 1945086 h 2425226"/>
              <a:gd name="connsiteX17" fmla="*/ 3417775 w 3706892"/>
              <a:gd name="connsiteY17" fmla="*/ 2110295 h 2425226"/>
              <a:gd name="connsiteX18" fmla="*/ 3459078 w 3706892"/>
              <a:gd name="connsiteY18" fmla="*/ 2425226 h 2425226"/>
              <a:gd name="connsiteX19" fmla="*/ 3339559 w 3706892"/>
              <a:gd name="connsiteY19" fmla="*/ 2364335 h 2425226"/>
              <a:gd name="connsiteX20" fmla="*/ 3454704 w 3706892"/>
              <a:gd name="connsiteY20" fmla="*/ 2418032 h 2425226"/>
              <a:gd name="connsiteX21" fmla="*/ 3414543 w 3706892"/>
              <a:gd name="connsiteY21" fmla="*/ 2111796 h 2425226"/>
              <a:gd name="connsiteX22" fmla="*/ 3695677 w 3706892"/>
              <a:gd name="connsiteY22" fmla="*/ 1951148 h 2425226"/>
              <a:gd name="connsiteX23" fmla="*/ 2837279 w 3706892"/>
              <a:gd name="connsiteY23" fmla="*/ 1357399 h 2425226"/>
              <a:gd name="connsiteX24" fmla="*/ 2840256 w 3706892"/>
              <a:gd name="connsiteY24" fmla="*/ 1354207 h 2425226"/>
              <a:gd name="connsiteX25" fmla="*/ 861369 w 3706892"/>
              <a:gd name="connsiteY25" fmla="*/ 1352646 h 2425226"/>
              <a:gd name="connsiteX26" fmla="*/ 865801 w 3706892"/>
              <a:gd name="connsiteY26" fmla="*/ 1357399 h 2425226"/>
              <a:gd name="connsiteX27" fmla="*/ 9024 w 3706892"/>
              <a:gd name="connsiteY27" fmla="*/ 1950243 h 2425226"/>
              <a:gd name="connsiteX28" fmla="*/ 0 w 3706892"/>
              <a:gd name="connsiteY28" fmla="*/ 1945086 h 2425226"/>
              <a:gd name="connsiteX29" fmla="*/ 861369 w 3706892"/>
              <a:gd name="connsiteY29" fmla="*/ 1352646 h 2425226"/>
              <a:gd name="connsiteX30" fmla="*/ 1853446 w 3706892"/>
              <a:gd name="connsiteY30" fmla="*/ 0 h 2425226"/>
              <a:gd name="connsiteX31" fmla="*/ 2648518 w 3706892"/>
              <a:gd name="connsiteY31" fmla="*/ 587269 h 2425226"/>
              <a:gd name="connsiteX32" fmla="*/ 2304792 w 3706892"/>
              <a:gd name="connsiteY32" fmla="*/ 587269 h 2425226"/>
              <a:gd name="connsiteX33" fmla="*/ 2762193 w 3706892"/>
              <a:gd name="connsiteY33" fmla="*/ 1283732 h 2425226"/>
              <a:gd name="connsiteX34" fmla="*/ 2437219 w 3706892"/>
              <a:gd name="connsiteY34" fmla="*/ 1344744 h 2425226"/>
              <a:gd name="connsiteX35" fmla="*/ 2396648 w 3706892"/>
              <a:gd name="connsiteY35" fmla="*/ 1693627 h 2425226"/>
              <a:gd name="connsiteX36" fmla="*/ 2138691 w 3706892"/>
              <a:gd name="connsiteY36" fmla="*/ 1445558 h 2425226"/>
              <a:gd name="connsiteX37" fmla="*/ 2138691 w 3706892"/>
              <a:gd name="connsiteY37" fmla="*/ 1812263 h 2425226"/>
              <a:gd name="connsiteX38" fmla="*/ 1853446 w 3706892"/>
              <a:gd name="connsiteY38" fmla="*/ 1606167 h 2425226"/>
              <a:gd name="connsiteX39" fmla="*/ 1570783 w 3706892"/>
              <a:gd name="connsiteY39" fmla="*/ 1810397 h 2425226"/>
              <a:gd name="connsiteX40" fmla="*/ 1570783 w 3706892"/>
              <a:gd name="connsiteY40" fmla="*/ 1441738 h 2425226"/>
              <a:gd name="connsiteX41" fmla="*/ 1569492 w 3706892"/>
              <a:gd name="connsiteY41" fmla="*/ 1444294 h 2425226"/>
              <a:gd name="connsiteX42" fmla="*/ 1306923 w 3706892"/>
              <a:gd name="connsiteY42" fmla="*/ 1697840 h 2425226"/>
              <a:gd name="connsiteX43" fmla="*/ 1265861 w 3706892"/>
              <a:gd name="connsiteY43" fmla="*/ 1344744 h 2425226"/>
              <a:gd name="connsiteX44" fmla="*/ 939633 w 3706892"/>
              <a:gd name="connsiteY44" fmla="*/ 1283497 h 2425226"/>
              <a:gd name="connsiteX45" fmla="*/ 1402101 w 3706892"/>
              <a:gd name="connsiteY45" fmla="*/ 587269 h 2425226"/>
              <a:gd name="connsiteX46" fmla="*/ 1058375 w 3706892"/>
              <a:gd name="connsiteY46" fmla="*/ 587269 h 2425226"/>
              <a:gd name="connsiteX47" fmla="*/ 1853446 w 3706892"/>
              <a:gd name="connsiteY47" fmla="*/ 0 h 2425226"/>
              <a:gd name="connsiteX0" fmla="*/ 248783 w 3706892"/>
              <a:gd name="connsiteY0" fmla="*/ 2417842 h 2425226"/>
              <a:gd name="connsiteX1" fmla="*/ 247815 w 3706892"/>
              <a:gd name="connsiteY1" fmla="*/ 2425226 h 2425226"/>
              <a:gd name="connsiteX2" fmla="*/ 248783 w 3706892"/>
              <a:gd name="connsiteY2" fmla="*/ 2417842 h 2425226"/>
              <a:gd name="connsiteX3" fmla="*/ 454392 w 3706892"/>
              <a:gd name="connsiteY3" fmla="*/ 2318189 h 2425226"/>
              <a:gd name="connsiteX4" fmla="*/ 452772 w 3706892"/>
              <a:gd name="connsiteY4" fmla="*/ 2319057 h 2425226"/>
              <a:gd name="connsiteX5" fmla="*/ 454392 w 3706892"/>
              <a:gd name="connsiteY5" fmla="*/ 2318189 h 2425226"/>
              <a:gd name="connsiteX6" fmla="*/ 2472208 w 3706892"/>
              <a:gd name="connsiteY6" fmla="*/ 1748890 h 2425226"/>
              <a:gd name="connsiteX7" fmla="*/ 2750047 w 3706892"/>
              <a:gd name="connsiteY7" fmla="*/ 1991075 h 2425226"/>
              <a:gd name="connsiteX8" fmla="*/ 2465482 w 3706892"/>
              <a:gd name="connsiteY8" fmla="*/ 1756102 h 2425226"/>
              <a:gd name="connsiteX9" fmla="*/ 2472208 w 3706892"/>
              <a:gd name="connsiteY9" fmla="*/ 1748890 h 2425226"/>
              <a:gd name="connsiteX10" fmla="*/ 1230873 w 3706892"/>
              <a:gd name="connsiteY10" fmla="*/ 1748890 h 2425226"/>
              <a:gd name="connsiteX11" fmla="*/ 1239735 w 3706892"/>
              <a:gd name="connsiteY11" fmla="*/ 1758393 h 2425226"/>
              <a:gd name="connsiteX12" fmla="*/ 876898 w 3706892"/>
              <a:gd name="connsiteY12" fmla="*/ 2049759 h 2425226"/>
              <a:gd name="connsiteX13" fmla="*/ 1230873 w 3706892"/>
              <a:gd name="connsiteY13" fmla="*/ 1748890 h 2425226"/>
              <a:gd name="connsiteX14" fmla="*/ 2840256 w 3706892"/>
              <a:gd name="connsiteY14" fmla="*/ 1354207 h 2425226"/>
              <a:gd name="connsiteX15" fmla="*/ 3706892 w 3706892"/>
              <a:gd name="connsiteY15" fmla="*/ 1945086 h 2425226"/>
              <a:gd name="connsiteX16" fmla="*/ 3417775 w 3706892"/>
              <a:gd name="connsiteY16" fmla="*/ 2110295 h 2425226"/>
              <a:gd name="connsiteX17" fmla="*/ 3459078 w 3706892"/>
              <a:gd name="connsiteY17" fmla="*/ 2425226 h 2425226"/>
              <a:gd name="connsiteX18" fmla="*/ 3339559 w 3706892"/>
              <a:gd name="connsiteY18" fmla="*/ 2364335 h 2425226"/>
              <a:gd name="connsiteX19" fmla="*/ 3454704 w 3706892"/>
              <a:gd name="connsiteY19" fmla="*/ 2418032 h 2425226"/>
              <a:gd name="connsiteX20" fmla="*/ 3414543 w 3706892"/>
              <a:gd name="connsiteY20" fmla="*/ 2111796 h 2425226"/>
              <a:gd name="connsiteX21" fmla="*/ 3695677 w 3706892"/>
              <a:gd name="connsiteY21" fmla="*/ 1951148 h 2425226"/>
              <a:gd name="connsiteX22" fmla="*/ 2837279 w 3706892"/>
              <a:gd name="connsiteY22" fmla="*/ 1357399 h 2425226"/>
              <a:gd name="connsiteX23" fmla="*/ 2840256 w 3706892"/>
              <a:gd name="connsiteY23" fmla="*/ 1354207 h 2425226"/>
              <a:gd name="connsiteX24" fmla="*/ 861369 w 3706892"/>
              <a:gd name="connsiteY24" fmla="*/ 1352646 h 2425226"/>
              <a:gd name="connsiteX25" fmla="*/ 865801 w 3706892"/>
              <a:gd name="connsiteY25" fmla="*/ 1357399 h 2425226"/>
              <a:gd name="connsiteX26" fmla="*/ 9024 w 3706892"/>
              <a:gd name="connsiteY26" fmla="*/ 1950243 h 2425226"/>
              <a:gd name="connsiteX27" fmla="*/ 0 w 3706892"/>
              <a:gd name="connsiteY27" fmla="*/ 1945086 h 2425226"/>
              <a:gd name="connsiteX28" fmla="*/ 861369 w 3706892"/>
              <a:gd name="connsiteY28" fmla="*/ 1352646 h 2425226"/>
              <a:gd name="connsiteX29" fmla="*/ 1853446 w 3706892"/>
              <a:gd name="connsiteY29" fmla="*/ 0 h 2425226"/>
              <a:gd name="connsiteX30" fmla="*/ 2648518 w 3706892"/>
              <a:gd name="connsiteY30" fmla="*/ 587269 h 2425226"/>
              <a:gd name="connsiteX31" fmla="*/ 2304792 w 3706892"/>
              <a:gd name="connsiteY31" fmla="*/ 587269 h 2425226"/>
              <a:gd name="connsiteX32" fmla="*/ 2762193 w 3706892"/>
              <a:gd name="connsiteY32" fmla="*/ 1283732 h 2425226"/>
              <a:gd name="connsiteX33" fmla="*/ 2437219 w 3706892"/>
              <a:gd name="connsiteY33" fmla="*/ 1344744 h 2425226"/>
              <a:gd name="connsiteX34" fmla="*/ 2396648 w 3706892"/>
              <a:gd name="connsiteY34" fmla="*/ 1693627 h 2425226"/>
              <a:gd name="connsiteX35" fmla="*/ 2138691 w 3706892"/>
              <a:gd name="connsiteY35" fmla="*/ 1445558 h 2425226"/>
              <a:gd name="connsiteX36" fmla="*/ 2138691 w 3706892"/>
              <a:gd name="connsiteY36" fmla="*/ 1812263 h 2425226"/>
              <a:gd name="connsiteX37" fmla="*/ 1853446 w 3706892"/>
              <a:gd name="connsiteY37" fmla="*/ 1606167 h 2425226"/>
              <a:gd name="connsiteX38" fmla="*/ 1570783 w 3706892"/>
              <a:gd name="connsiteY38" fmla="*/ 1810397 h 2425226"/>
              <a:gd name="connsiteX39" fmla="*/ 1570783 w 3706892"/>
              <a:gd name="connsiteY39" fmla="*/ 1441738 h 2425226"/>
              <a:gd name="connsiteX40" fmla="*/ 1569492 w 3706892"/>
              <a:gd name="connsiteY40" fmla="*/ 1444294 h 2425226"/>
              <a:gd name="connsiteX41" fmla="*/ 1306923 w 3706892"/>
              <a:gd name="connsiteY41" fmla="*/ 1697840 h 2425226"/>
              <a:gd name="connsiteX42" fmla="*/ 1265861 w 3706892"/>
              <a:gd name="connsiteY42" fmla="*/ 1344744 h 2425226"/>
              <a:gd name="connsiteX43" fmla="*/ 939633 w 3706892"/>
              <a:gd name="connsiteY43" fmla="*/ 1283497 h 2425226"/>
              <a:gd name="connsiteX44" fmla="*/ 1402101 w 3706892"/>
              <a:gd name="connsiteY44" fmla="*/ 587269 h 2425226"/>
              <a:gd name="connsiteX45" fmla="*/ 1058375 w 3706892"/>
              <a:gd name="connsiteY45" fmla="*/ 587269 h 2425226"/>
              <a:gd name="connsiteX46" fmla="*/ 1853446 w 3706892"/>
              <a:gd name="connsiteY46" fmla="*/ 0 h 2425226"/>
              <a:gd name="connsiteX0" fmla="*/ 454392 w 3706892"/>
              <a:gd name="connsiteY0" fmla="*/ 2318189 h 2425226"/>
              <a:gd name="connsiteX1" fmla="*/ 452772 w 3706892"/>
              <a:gd name="connsiteY1" fmla="*/ 2319057 h 2425226"/>
              <a:gd name="connsiteX2" fmla="*/ 454392 w 3706892"/>
              <a:gd name="connsiteY2" fmla="*/ 2318189 h 2425226"/>
              <a:gd name="connsiteX3" fmla="*/ 2472208 w 3706892"/>
              <a:gd name="connsiteY3" fmla="*/ 1748890 h 2425226"/>
              <a:gd name="connsiteX4" fmla="*/ 2750047 w 3706892"/>
              <a:gd name="connsiteY4" fmla="*/ 1991075 h 2425226"/>
              <a:gd name="connsiteX5" fmla="*/ 2465482 w 3706892"/>
              <a:gd name="connsiteY5" fmla="*/ 1756102 h 2425226"/>
              <a:gd name="connsiteX6" fmla="*/ 2472208 w 3706892"/>
              <a:gd name="connsiteY6" fmla="*/ 1748890 h 2425226"/>
              <a:gd name="connsiteX7" fmla="*/ 1230873 w 3706892"/>
              <a:gd name="connsiteY7" fmla="*/ 1748890 h 2425226"/>
              <a:gd name="connsiteX8" fmla="*/ 1239735 w 3706892"/>
              <a:gd name="connsiteY8" fmla="*/ 1758393 h 2425226"/>
              <a:gd name="connsiteX9" fmla="*/ 876898 w 3706892"/>
              <a:gd name="connsiteY9" fmla="*/ 2049759 h 2425226"/>
              <a:gd name="connsiteX10" fmla="*/ 1230873 w 3706892"/>
              <a:gd name="connsiteY10" fmla="*/ 1748890 h 2425226"/>
              <a:gd name="connsiteX11" fmla="*/ 2840256 w 3706892"/>
              <a:gd name="connsiteY11" fmla="*/ 1354207 h 2425226"/>
              <a:gd name="connsiteX12" fmla="*/ 3706892 w 3706892"/>
              <a:gd name="connsiteY12" fmla="*/ 1945086 h 2425226"/>
              <a:gd name="connsiteX13" fmla="*/ 3417775 w 3706892"/>
              <a:gd name="connsiteY13" fmla="*/ 2110295 h 2425226"/>
              <a:gd name="connsiteX14" fmla="*/ 3459078 w 3706892"/>
              <a:gd name="connsiteY14" fmla="*/ 2425226 h 2425226"/>
              <a:gd name="connsiteX15" fmla="*/ 3339559 w 3706892"/>
              <a:gd name="connsiteY15" fmla="*/ 2364335 h 2425226"/>
              <a:gd name="connsiteX16" fmla="*/ 3454704 w 3706892"/>
              <a:gd name="connsiteY16" fmla="*/ 2418032 h 2425226"/>
              <a:gd name="connsiteX17" fmla="*/ 3414543 w 3706892"/>
              <a:gd name="connsiteY17" fmla="*/ 2111796 h 2425226"/>
              <a:gd name="connsiteX18" fmla="*/ 3695677 w 3706892"/>
              <a:gd name="connsiteY18" fmla="*/ 1951148 h 2425226"/>
              <a:gd name="connsiteX19" fmla="*/ 2837279 w 3706892"/>
              <a:gd name="connsiteY19" fmla="*/ 1357399 h 2425226"/>
              <a:gd name="connsiteX20" fmla="*/ 2840256 w 3706892"/>
              <a:gd name="connsiteY20" fmla="*/ 1354207 h 2425226"/>
              <a:gd name="connsiteX21" fmla="*/ 861369 w 3706892"/>
              <a:gd name="connsiteY21" fmla="*/ 1352646 h 2425226"/>
              <a:gd name="connsiteX22" fmla="*/ 865801 w 3706892"/>
              <a:gd name="connsiteY22" fmla="*/ 1357399 h 2425226"/>
              <a:gd name="connsiteX23" fmla="*/ 9024 w 3706892"/>
              <a:gd name="connsiteY23" fmla="*/ 1950243 h 2425226"/>
              <a:gd name="connsiteX24" fmla="*/ 0 w 3706892"/>
              <a:gd name="connsiteY24" fmla="*/ 1945086 h 2425226"/>
              <a:gd name="connsiteX25" fmla="*/ 861369 w 3706892"/>
              <a:gd name="connsiteY25" fmla="*/ 1352646 h 2425226"/>
              <a:gd name="connsiteX26" fmla="*/ 1853446 w 3706892"/>
              <a:gd name="connsiteY26" fmla="*/ 0 h 2425226"/>
              <a:gd name="connsiteX27" fmla="*/ 2648518 w 3706892"/>
              <a:gd name="connsiteY27" fmla="*/ 587269 h 2425226"/>
              <a:gd name="connsiteX28" fmla="*/ 2304792 w 3706892"/>
              <a:gd name="connsiteY28" fmla="*/ 587269 h 2425226"/>
              <a:gd name="connsiteX29" fmla="*/ 2762193 w 3706892"/>
              <a:gd name="connsiteY29" fmla="*/ 1283732 h 2425226"/>
              <a:gd name="connsiteX30" fmla="*/ 2437219 w 3706892"/>
              <a:gd name="connsiteY30" fmla="*/ 1344744 h 2425226"/>
              <a:gd name="connsiteX31" fmla="*/ 2396648 w 3706892"/>
              <a:gd name="connsiteY31" fmla="*/ 1693627 h 2425226"/>
              <a:gd name="connsiteX32" fmla="*/ 2138691 w 3706892"/>
              <a:gd name="connsiteY32" fmla="*/ 1445558 h 2425226"/>
              <a:gd name="connsiteX33" fmla="*/ 2138691 w 3706892"/>
              <a:gd name="connsiteY33" fmla="*/ 1812263 h 2425226"/>
              <a:gd name="connsiteX34" fmla="*/ 1853446 w 3706892"/>
              <a:gd name="connsiteY34" fmla="*/ 1606167 h 2425226"/>
              <a:gd name="connsiteX35" fmla="*/ 1570783 w 3706892"/>
              <a:gd name="connsiteY35" fmla="*/ 1810397 h 2425226"/>
              <a:gd name="connsiteX36" fmla="*/ 1570783 w 3706892"/>
              <a:gd name="connsiteY36" fmla="*/ 1441738 h 2425226"/>
              <a:gd name="connsiteX37" fmla="*/ 1569492 w 3706892"/>
              <a:gd name="connsiteY37" fmla="*/ 1444294 h 2425226"/>
              <a:gd name="connsiteX38" fmla="*/ 1306923 w 3706892"/>
              <a:gd name="connsiteY38" fmla="*/ 1697840 h 2425226"/>
              <a:gd name="connsiteX39" fmla="*/ 1265861 w 3706892"/>
              <a:gd name="connsiteY39" fmla="*/ 1344744 h 2425226"/>
              <a:gd name="connsiteX40" fmla="*/ 939633 w 3706892"/>
              <a:gd name="connsiteY40" fmla="*/ 1283497 h 2425226"/>
              <a:gd name="connsiteX41" fmla="*/ 1402101 w 3706892"/>
              <a:gd name="connsiteY41" fmla="*/ 587269 h 2425226"/>
              <a:gd name="connsiteX42" fmla="*/ 1058375 w 3706892"/>
              <a:gd name="connsiteY42" fmla="*/ 587269 h 2425226"/>
              <a:gd name="connsiteX43" fmla="*/ 1853446 w 3706892"/>
              <a:gd name="connsiteY43" fmla="*/ 0 h 2425226"/>
              <a:gd name="connsiteX0" fmla="*/ 2472208 w 3706892"/>
              <a:gd name="connsiteY0" fmla="*/ 1748890 h 2425226"/>
              <a:gd name="connsiteX1" fmla="*/ 2750047 w 3706892"/>
              <a:gd name="connsiteY1" fmla="*/ 1991075 h 2425226"/>
              <a:gd name="connsiteX2" fmla="*/ 2465482 w 3706892"/>
              <a:gd name="connsiteY2" fmla="*/ 1756102 h 2425226"/>
              <a:gd name="connsiteX3" fmla="*/ 2472208 w 3706892"/>
              <a:gd name="connsiteY3" fmla="*/ 1748890 h 2425226"/>
              <a:gd name="connsiteX4" fmla="*/ 1230873 w 3706892"/>
              <a:gd name="connsiteY4" fmla="*/ 1748890 h 2425226"/>
              <a:gd name="connsiteX5" fmla="*/ 1239735 w 3706892"/>
              <a:gd name="connsiteY5" fmla="*/ 1758393 h 2425226"/>
              <a:gd name="connsiteX6" fmla="*/ 876898 w 3706892"/>
              <a:gd name="connsiteY6" fmla="*/ 2049759 h 2425226"/>
              <a:gd name="connsiteX7" fmla="*/ 1230873 w 3706892"/>
              <a:gd name="connsiteY7" fmla="*/ 1748890 h 2425226"/>
              <a:gd name="connsiteX8" fmla="*/ 2840256 w 3706892"/>
              <a:gd name="connsiteY8" fmla="*/ 1354207 h 2425226"/>
              <a:gd name="connsiteX9" fmla="*/ 3706892 w 3706892"/>
              <a:gd name="connsiteY9" fmla="*/ 1945086 h 2425226"/>
              <a:gd name="connsiteX10" fmla="*/ 3417775 w 3706892"/>
              <a:gd name="connsiteY10" fmla="*/ 2110295 h 2425226"/>
              <a:gd name="connsiteX11" fmla="*/ 3459078 w 3706892"/>
              <a:gd name="connsiteY11" fmla="*/ 2425226 h 2425226"/>
              <a:gd name="connsiteX12" fmla="*/ 3339559 w 3706892"/>
              <a:gd name="connsiteY12" fmla="*/ 2364335 h 2425226"/>
              <a:gd name="connsiteX13" fmla="*/ 3454704 w 3706892"/>
              <a:gd name="connsiteY13" fmla="*/ 2418032 h 2425226"/>
              <a:gd name="connsiteX14" fmla="*/ 3414543 w 3706892"/>
              <a:gd name="connsiteY14" fmla="*/ 2111796 h 2425226"/>
              <a:gd name="connsiteX15" fmla="*/ 3695677 w 3706892"/>
              <a:gd name="connsiteY15" fmla="*/ 1951148 h 2425226"/>
              <a:gd name="connsiteX16" fmla="*/ 2837279 w 3706892"/>
              <a:gd name="connsiteY16" fmla="*/ 1357399 h 2425226"/>
              <a:gd name="connsiteX17" fmla="*/ 2840256 w 3706892"/>
              <a:gd name="connsiteY17" fmla="*/ 1354207 h 2425226"/>
              <a:gd name="connsiteX18" fmla="*/ 861369 w 3706892"/>
              <a:gd name="connsiteY18" fmla="*/ 1352646 h 2425226"/>
              <a:gd name="connsiteX19" fmla="*/ 865801 w 3706892"/>
              <a:gd name="connsiteY19" fmla="*/ 1357399 h 2425226"/>
              <a:gd name="connsiteX20" fmla="*/ 9024 w 3706892"/>
              <a:gd name="connsiteY20" fmla="*/ 1950243 h 2425226"/>
              <a:gd name="connsiteX21" fmla="*/ 0 w 3706892"/>
              <a:gd name="connsiteY21" fmla="*/ 1945086 h 2425226"/>
              <a:gd name="connsiteX22" fmla="*/ 861369 w 3706892"/>
              <a:gd name="connsiteY22" fmla="*/ 1352646 h 2425226"/>
              <a:gd name="connsiteX23" fmla="*/ 1853446 w 3706892"/>
              <a:gd name="connsiteY23" fmla="*/ 0 h 2425226"/>
              <a:gd name="connsiteX24" fmla="*/ 2648518 w 3706892"/>
              <a:gd name="connsiteY24" fmla="*/ 587269 h 2425226"/>
              <a:gd name="connsiteX25" fmla="*/ 2304792 w 3706892"/>
              <a:gd name="connsiteY25" fmla="*/ 587269 h 2425226"/>
              <a:gd name="connsiteX26" fmla="*/ 2762193 w 3706892"/>
              <a:gd name="connsiteY26" fmla="*/ 1283732 h 2425226"/>
              <a:gd name="connsiteX27" fmla="*/ 2437219 w 3706892"/>
              <a:gd name="connsiteY27" fmla="*/ 1344744 h 2425226"/>
              <a:gd name="connsiteX28" fmla="*/ 2396648 w 3706892"/>
              <a:gd name="connsiteY28" fmla="*/ 1693627 h 2425226"/>
              <a:gd name="connsiteX29" fmla="*/ 2138691 w 3706892"/>
              <a:gd name="connsiteY29" fmla="*/ 1445558 h 2425226"/>
              <a:gd name="connsiteX30" fmla="*/ 2138691 w 3706892"/>
              <a:gd name="connsiteY30" fmla="*/ 1812263 h 2425226"/>
              <a:gd name="connsiteX31" fmla="*/ 1853446 w 3706892"/>
              <a:gd name="connsiteY31" fmla="*/ 1606167 h 2425226"/>
              <a:gd name="connsiteX32" fmla="*/ 1570783 w 3706892"/>
              <a:gd name="connsiteY32" fmla="*/ 1810397 h 2425226"/>
              <a:gd name="connsiteX33" fmla="*/ 1570783 w 3706892"/>
              <a:gd name="connsiteY33" fmla="*/ 1441738 h 2425226"/>
              <a:gd name="connsiteX34" fmla="*/ 1569492 w 3706892"/>
              <a:gd name="connsiteY34" fmla="*/ 1444294 h 2425226"/>
              <a:gd name="connsiteX35" fmla="*/ 1306923 w 3706892"/>
              <a:gd name="connsiteY35" fmla="*/ 1697840 h 2425226"/>
              <a:gd name="connsiteX36" fmla="*/ 1265861 w 3706892"/>
              <a:gd name="connsiteY36" fmla="*/ 1344744 h 2425226"/>
              <a:gd name="connsiteX37" fmla="*/ 939633 w 3706892"/>
              <a:gd name="connsiteY37" fmla="*/ 1283497 h 2425226"/>
              <a:gd name="connsiteX38" fmla="*/ 1402101 w 3706892"/>
              <a:gd name="connsiteY38" fmla="*/ 587269 h 2425226"/>
              <a:gd name="connsiteX39" fmla="*/ 1058375 w 3706892"/>
              <a:gd name="connsiteY39" fmla="*/ 587269 h 2425226"/>
              <a:gd name="connsiteX40" fmla="*/ 1853446 w 3706892"/>
              <a:gd name="connsiteY40" fmla="*/ 0 h 2425226"/>
              <a:gd name="connsiteX0" fmla="*/ 2465482 w 3706892"/>
              <a:gd name="connsiteY0" fmla="*/ 1756102 h 2425226"/>
              <a:gd name="connsiteX1" fmla="*/ 2750047 w 3706892"/>
              <a:gd name="connsiteY1" fmla="*/ 1991075 h 2425226"/>
              <a:gd name="connsiteX2" fmla="*/ 2465482 w 3706892"/>
              <a:gd name="connsiteY2" fmla="*/ 1756102 h 2425226"/>
              <a:gd name="connsiteX3" fmla="*/ 1230873 w 3706892"/>
              <a:gd name="connsiteY3" fmla="*/ 1748890 h 2425226"/>
              <a:gd name="connsiteX4" fmla="*/ 1239735 w 3706892"/>
              <a:gd name="connsiteY4" fmla="*/ 1758393 h 2425226"/>
              <a:gd name="connsiteX5" fmla="*/ 876898 w 3706892"/>
              <a:gd name="connsiteY5" fmla="*/ 2049759 h 2425226"/>
              <a:gd name="connsiteX6" fmla="*/ 1230873 w 3706892"/>
              <a:gd name="connsiteY6" fmla="*/ 1748890 h 2425226"/>
              <a:gd name="connsiteX7" fmla="*/ 2840256 w 3706892"/>
              <a:gd name="connsiteY7" fmla="*/ 1354207 h 2425226"/>
              <a:gd name="connsiteX8" fmla="*/ 3706892 w 3706892"/>
              <a:gd name="connsiteY8" fmla="*/ 1945086 h 2425226"/>
              <a:gd name="connsiteX9" fmla="*/ 3417775 w 3706892"/>
              <a:gd name="connsiteY9" fmla="*/ 2110295 h 2425226"/>
              <a:gd name="connsiteX10" fmla="*/ 3459078 w 3706892"/>
              <a:gd name="connsiteY10" fmla="*/ 2425226 h 2425226"/>
              <a:gd name="connsiteX11" fmla="*/ 3339559 w 3706892"/>
              <a:gd name="connsiteY11" fmla="*/ 2364335 h 2425226"/>
              <a:gd name="connsiteX12" fmla="*/ 3454704 w 3706892"/>
              <a:gd name="connsiteY12" fmla="*/ 2418032 h 2425226"/>
              <a:gd name="connsiteX13" fmla="*/ 3414543 w 3706892"/>
              <a:gd name="connsiteY13" fmla="*/ 2111796 h 2425226"/>
              <a:gd name="connsiteX14" fmla="*/ 3695677 w 3706892"/>
              <a:gd name="connsiteY14" fmla="*/ 1951148 h 2425226"/>
              <a:gd name="connsiteX15" fmla="*/ 2837279 w 3706892"/>
              <a:gd name="connsiteY15" fmla="*/ 1357399 h 2425226"/>
              <a:gd name="connsiteX16" fmla="*/ 2840256 w 3706892"/>
              <a:gd name="connsiteY16" fmla="*/ 1354207 h 2425226"/>
              <a:gd name="connsiteX17" fmla="*/ 861369 w 3706892"/>
              <a:gd name="connsiteY17" fmla="*/ 1352646 h 2425226"/>
              <a:gd name="connsiteX18" fmla="*/ 865801 w 3706892"/>
              <a:gd name="connsiteY18" fmla="*/ 1357399 h 2425226"/>
              <a:gd name="connsiteX19" fmla="*/ 9024 w 3706892"/>
              <a:gd name="connsiteY19" fmla="*/ 1950243 h 2425226"/>
              <a:gd name="connsiteX20" fmla="*/ 0 w 3706892"/>
              <a:gd name="connsiteY20" fmla="*/ 1945086 h 2425226"/>
              <a:gd name="connsiteX21" fmla="*/ 861369 w 3706892"/>
              <a:gd name="connsiteY21" fmla="*/ 1352646 h 2425226"/>
              <a:gd name="connsiteX22" fmla="*/ 1853446 w 3706892"/>
              <a:gd name="connsiteY22" fmla="*/ 0 h 2425226"/>
              <a:gd name="connsiteX23" fmla="*/ 2648518 w 3706892"/>
              <a:gd name="connsiteY23" fmla="*/ 587269 h 2425226"/>
              <a:gd name="connsiteX24" fmla="*/ 2304792 w 3706892"/>
              <a:gd name="connsiteY24" fmla="*/ 587269 h 2425226"/>
              <a:gd name="connsiteX25" fmla="*/ 2762193 w 3706892"/>
              <a:gd name="connsiteY25" fmla="*/ 1283732 h 2425226"/>
              <a:gd name="connsiteX26" fmla="*/ 2437219 w 3706892"/>
              <a:gd name="connsiteY26" fmla="*/ 1344744 h 2425226"/>
              <a:gd name="connsiteX27" fmla="*/ 2396648 w 3706892"/>
              <a:gd name="connsiteY27" fmla="*/ 1693627 h 2425226"/>
              <a:gd name="connsiteX28" fmla="*/ 2138691 w 3706892"/>
              <a:gd name="connsiteY28" fmla="*/ 1445558 h 2425226"/>
              <a:gd name="connsiteX29" fmla="*/ 2138691 w 3706892"/>
              <a:gd name="connsiteY29" fmla="*/ 1812263 h 2425226"/>
              <a:gd name="connsiteX30" fmla="*/ 1853446 w 3706892"/>
              <a:gd name="connsiteY30" fmla="*/ 1606167 h 2425226"/>
              <a:gd name="connsiteX31" fmla="*/ 1570783 w 3706892"/>
              <a:gd name="connsiteY31" fmla="*/ 1810397 h 2425226"/>
              <a:gd name="connsiteX32" fmla="*/ 1570783 w 3706892"/>
              <a:gd name="connsiteY32" fmla="*/ 1441738 h 2425226"/>
              <a:gd name="connsiteX33" fmla="*/ 1569492 w 3706892"/>
              <a:gd name="connsiteY33" fmla="*/ 1444294 h 2425226"/>
              <a:gd name="connsiteX34" fmla="*/ 1306923 w 3706892"/>
              <a:gd name="connsiteY34" fmla="*/ 1697840 h 2425226"/>
              <a:gd name="connsiteX35" fmla="*/ 1265861 w 3706892"/>
              <a:gd name="connsiteY35" fmla="*/ 1344744 h 2425226"/>
              <a:gd name="connsiteX36" fmla="*/ 939633 w 3706892"/>
              <a:gd name="connsiteY36" fmla="*/ 1283497 h 2425226"/>
              <a:gd name="connsiteX37" fmla="*/ 1402101 w 3706892"/>
              <a:gd name="connsiteY37" fmla="*/ 587269 h 2425226"/>
              <a:gd name="connsiteX38" fmla="*/ 1058375 w 3706892"/>
              <a:gd name="connsiteY38" fmla="*/ 587269 h 2425226"/>
              <a:gd name="connsiteX39" fmla="*/ 1853446 w 3706892"/>
              <a:gd name="connsiteY39" fmla="*/ 0 h 2425226"/>
              <a:gd name="connsiteX0" fmla="*/ 1230873 w 3706892"/>
              <a:gd name="connsiteY0" fmla="*/ 1748890 h 2425226"/>
              <a:gd name="connsiteX1" fmla="*/ 1239735 w 3706892"/>
              <a:gd name="connsiteY1" fmla="*/ 1758393 h 2425226"/>
              <a:gd name="connsiteX2" fmla="*/ 876898 w 3706892"/>
              <a:gd name="connsiteY2" fmla="*/ 2049759 h 2425226"/>
              <a:gd name="connsiteX3" fmla="*/ 1230873 w 3706892"/>
              <a:gd name="connsiteY3" fmla="*/ 1748890 h 2425226"/>
              <a:gd name="connsiteX4" fmla="*/ 2840256 w 3706892"/>
              <a:gd name="connsiteY4" fmla="*/ 1354207 h 2425226"/>
              <a:gd name="connsiteX5" fmla="*/ 3706892 w 3706892"/>
              <a:gd name="connsiteY5" fmla="*/ 1945086 h 2425226"/>
              <a:gd name="connsiteX6" fmla="*/ 3417775 w 3706892"/>
              <a:gd name="connsiteY6" fmla="*/ 2110295 h 2425226"/>
              <a:gd name="connsiteX7" fmla="*/ 3459078 w 3706892"/>
              <a:gd name="connsiteY7" fmla="*/ 2425226 h 2425226"/>
              <a:gd name="connsiteX8" fmla="*/ 3339559 w 3706892"/>
              <a:gd name="connsiteY8" fmla="*/ 2364335 h 2425226"/>
              <a:gd name="connsiteX9" fmla="*/ 3454704 w 3706892"/>
              <a:gd name="connsiteY9" fmla="*/ 2418032 h 2425226"/>
              <a:gd name="connsiteX10" fmla="*/ 3414543 w 3706892"/>
              <a:gd name="connsiteY10" fmla="*/ 2111796 h 2425226"/>
              <a:gd name="connsiteX11" fmla="*/ 3695677 w 3706892"/>
              <a:gd name="connsiteY11" fmla="*/ 1951148 h 2425226"/>
              <a:gd name="connsiteX12" fmla="*/ 2837279 w 3706892"/>
              <a:gd name="connsiteY12" fmla="*/ 1357399 h 2425226"/>
              <a:gd name="connsiteX13" fmla="*/ 2840256 w 3706892"/>
              <a:gd name="connsiteY13" fmla="*/ 1354207 h 2425226"/>
              <a:gd name="connsiteX14" fmla="*/ 861369 w 3706892"/>
              <a:gd name="connsiteY14" fmla="*/ 1352646 h 2425226"/>
              <a:gd name="connsiteX15" fmla="*/ 865801 w 3706892"/>
              <a:gd name="connsiteY15" fmla="*/ 1357399 h 2425226"/>
              <a:gd name="connsiteX16" fmla="*/ 9024 w 3706892"/>
              <a:gd name="connsiteY16" fmla="*/ 1950243 h 2425226"/>
              <a:gd name="connsiteX17" fmla="*/ 0 w 3706892"/>
              <a:gd name="connsiteY17" fmla="*/ 1945086 h 2425226"/>
              <a:gd name="connsiteX18" fmla="*/ 861369 w 3706892"/>
              <a:gd name="connsiteY18" fmla="*/ 1352646 h 2425226"/>
              <a:gd name="connsiteX19" fmla="*/ 1853446 w 3706892"/>
              <a:gd name="connsiteY19" fmla="*/ 0 h 2425226"/>
              <a:gd name="connsiteX20" fmla="*/ 2648518 w 3706892"/>
              <a:gd name="connsiteY20" fmla="*/ 587269 h 2425226"/>
              <a:gd name="connsiteX21" fmla="*/ 2304792 w 3706892"/>
              <a:gd name="connsiteY21" fmla="*/ 587269 h 2425226"/>
              <a:gd name="connsiteX22" fmla="*/ 2762193 w 3706892"/>
              <a:gd name="connsiteY22" fmla="*/ 1283732 h 2425226"/>
              <a:gd name="connsiteX23" fmla="*/ 2437219 w 3706892"/>
              <a:gd name="connsiteY23" fmla="*/ 1344744 h 2425226"/>
              <a:gd name="connsiteX24" fmla="*/ 2396648 w 3706892"/>
              <a:gd name="connsiteY24" fmla="*/ 1693627 h 2425226"/>
              <a:gd name="connsiteX25" fmla="*/ 2138691 w 3706892"/>
              <a:gd name="connsiteY25" fmla="*/ 1445558 h 2425226"/>
              <a:gd name="connsiteX26" fmla="*/ 2138691 w 3706892"/>
              <a:gd name="connsiteY26" fmla="*/ 1812263 h 2425226"/>
              <a:gd name="connsiteX27" fmla="*/ 1853446 w 3706892"/>
              <a:gd name="connsiteY27" fmla="*/ 1606167 h 2425226"/>
              <a:gd name="connsiteX28" fmla="*/ 1570783 w 3706892"/>
              <a:gd name="connsiteY28" fmla="*/ 1810397 h 2425226"/>
              <a:gd name="connsiteX29" fmla="*/ 1570783 w 3706892"/>
              <a:gd name="connsiteY29" fmla="*/ 1441738 h 2425226"/>
              <a:gd name="connsiteX30" fmla="*/ 1569492 w 3706892"/>
              <a:gd name="connsiteY30" fmla="*/ 1444294 h 2425226"/>
              <a:gd name="connsiteX31" fmla="*/ 1306923 w 3706892"/>
              <a:gd name="connsiteY31" fmla="*/ 1697840 h 2425226"/>
              <a:gd name="connsiteX32" fmla="*/ 1265861 w 3706892"/>
              <a:gd name="connsiteY32" fmla="*/ 1344744 h 2425226"/>
              <a:gd name="connsiteX33" fmla="*/ 939633 w 3706892"/>
              <a:gd name="connsiteY33" fmla="*/ 1283497 h 2425226"/>
              <a:gd name="connsiteX34" fmla="*/ 1402101 w 3706892"/>
              <a:gd name="connsiteY34" fmla="*/ 587269 h 2425226"/>
              <a:gd name="connsiteX35" fmla="*/ 1058375 w 3706892"/>
              <a:gd name="connsiteY35" fmla="*/ 587269 h 2425226"/>
              <a:gd name="connsiteX36" fmla="*/ 1853446 w 3706892"/>
              <a:gd name="connsiteY36" fmla="*/ 0 h 2425226"/>
              <a:gd name="connsiteX0" fmla="*/ 876898 w 3706892"/>
              <a:gd name="connsiteY0" fmla="*/ 2049759 h 2425226"/>
              <a:gd name="connsiteX1" fmla="*/ 1239735 w 3706892"/>
              <a:gd name="connsiteY1" fmla="*/ 1758393 h 2425226"/>
              <a:gd name="connsiteX2" fmla="*/ 876898 w 3706892"/>
              <a:gd name="connsiteY2" fmla="*/ 2049759 h 2425226"/>
              <a:gd name="connsiteX3" fmla="*/ 2840256 w 3706892"/>
              <a:gd name="connsiteY3" fmla="*/ 1354207 h 2425226"/>
              <a:gd name="connsiteX4" fmla="*/ 3706892 w 3706892"/>
              <a:gd name="connsiteY4" fmla="*/ 1945086 h 2425226"/>
              <a:gd name="connsiteX5" fmla="*/ 3417775 w 3706892"/>
              <a:gd name="connsiteY5" fmla="*/ 2110295 h 2425226"/>
              <a:gd name="connsiteX6" fmla="*/ 3459078 w 3706892"/>
              <a:gd name="connsiteY6" fmla="*/ 2425226 h 2425226"/>
              <a:gd name="connsiteX7" fmla="*/ 3339559 w 3706892"/>
              <a:gd name="connsiteY7" fmla="*/ 2364335 h 2425226"/>
              <a:gd name="connsiteX8" fmla="*/ 3454704 w 3706892"/>
              <a:gd name="connsiteY8" fmla="*/ 2418032 h 2425226"/>
              <a:gd name="connsiteX9" fmla="*/ 3414543 w 3706892"/>
              <a:gd name="connsiteY9" fmla="*/ 2111796 h 2425226"/>
              <a:gd name="connsiteX10" fmla="*/ 3695677 w 3706892"/>
              <a:gd name="connsiteY10" fmla="*/ 1951148 h 2425226"/>
              <a:gd name="connsiteX11" fmla="*/ 2837279 w 3706892"/>
              <a:gd name="connsiteY11" fmla="*/ 1357399 h 2425226"/>
              <a:gd name="connsiteX12" fmla="*/ 2840256 w 3706892"/>
              <a:gd name="connsiteY12" fmla="*/ 1354207 h 2425226"/>
              <a:gd name="connsiteX13" fmla="*/ 861369 w 3706892"/>
              <a:gd name="connsiteY13" fmla="*/ 1352646 h 2425226"/>
              <a:gd name="connsiteX14" fmla="*/ 865801 w 3706892"/>
              <a:gd name="connsiteY14" fmla="*/ 1357399 h 2425226"/>
              <a:gd name="connsiteX15" fmla="*/ 9024 w 3706892"/>
              <a:gd name="connsiteY15" fmla="*/ 1950243 h 2425226"/>
              <a:gd name="connsiteX16" fmla="*/ 0 w 3706892"/>
              <a:gd name="connsiteY16" fmla="*/ 1945086 h 2425226"/>
              <a:gd name="connsiteX17" fmla="*/ 861369 w 3706892"/>
              <a:gd name="connsiteY17" fmla="*/ 1352646 h 2425226"/>
              <a:gd name="connsiteX18" fmla="*/ 1853446 w 3706892"/>
              <a:gd name="connsiteY18" fmla="*/ 0 h 2425226"/>
              <a:gd name="connsiteX19" fmla="*/ 2648518 w 3706892"/>
              <a:gd name="connsiteY19" fmla="*/ 587269 h 2425226"/>
              <a:gd name="connsiteX20" fmla="*/ 2304792 w 3706892"/>
              <a:gd name="connsiteY20" fmla="*/ 587269 h 2425226"/>
              <a:gd name="connsiteX21" fmla="*/ 2762193 w 3706892"/>
              <a:gd name="connsiteY21" fmla="*/ 1283732 h 2425226"/>
              <a:gd name="connsiteX22" fmla="*/ 2437219 w 3706892"/>
              <a:gd name="connsiteY22" fmla="*/ 1344744 h 2425226"/>
              <a:gd name="connsiteX23" fmla="*/ 2396648 w 3706892"/>
              <a:gd name="connsiteY23" fmla="*/ 1693627 h 2425226"/>
              <a:gd name="connsiteX24" fmla="*/ 2138691 w 3706892"/>
              <a:gd name="connsiteY24" fmla="*/ 1445558 h 2425226"/>
              <a:gd name="connsiteX25" fmla="*/ 2138691 w 3706892"/>
              <a:gd name="connsiteY25" fmla="*/ 1812263 h 2425226"/>
              <a:gd name="connsiteX26" fmla="*/ 1853446 w 3706892"/>
              <a:gd name="connsiteY26" fmla="*/ 1606167 h 2425226"/>
              <a:gd name="connsiteX27" fmla="*/ 1570783 w 3706892"/>
              <a:gd name="connsiteY27" fmla="*/ 1810397 h 2425226"/>
              <a:gd name="connsiteX28" fmla="*/ 1570783 w 3706892"/>
              <a:gd name="connsiteY28" fmla="*/ 1441738 h 2425226"/>
              <a:gd name="connsiteX29" fmla="*/ 1569492 w 3706892"/>
              <a:gd name="connsiteY29" fmla="*/ 1444294 h 2425226"/>
              <a:gd name="connsiteX30" fmla="*/ 1306923 w 3706892"/>
              <a:gd name="connsiteY30" fmla="*/ 1697840 h 2425226"/>
              <a:gd name="connsiteX31" fmla="*/ 1265861 w 3706892"/>
              <a:gd name="connsiteY31" fmla="*/ 1344744 h 2425226"/>
              <a:gd name="connsiteX32" fmla="*/ 939633 w 3706892"/>
              <a:gd name="connsiteY32" fmla="*/ 1283497 h 2425226"/>
              <a:gd name="connsiteX33" fmla="*/ 1402101 w 3706892"/>
              <a:gd name="connsiteY33" fmla="*/ 587269 h 2425226"/>
              <a:gd name="connsiteX34" fmla="*/ 1058375 w 3706892"/>
              <a:gd name="connsiteY34" fmla="*/ 587269 h 2425226"/>
              <a:gd name="connsiteX35" fmla="*/ 1853446 w 3706892"/>
              <a:gd name="connsiteY35" fmla="*/ 0 h 2425226"/>
              <a:gd name="connsiteX0" fmla="*/ 2840256 w 3706892"/>
              <a:gd name="connsiteY0" fmla="*/ 1354207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3695677 w 3706892"/>
              <a:gd name="connsiteY7" fmla="*/ 1951148 h 2425226"/>
              <a:gd name="connsiteX8" fmla="*/ 2837279 w 3706892"/>
              <a:gd name="connsiteY8" fmla="*/ 1357399 h 2425226"/>
              <a:gd name="connsiteX9" fmla="*/ 2840256 w 3706892"/>
              <a:gd name="connsiteY9" fmla="*/ 1354207 h 2425226"/>
              <a:gd name="connsiteX10" fmla="*/ 861369 w 3706892"/>
              <a:gd name="connsiteY10" fmla="*/ 1352646 h 2425226"/>
              <a:gd name="connsiteX11" fmla="*/ 865801 w 3706892"/>
              <a:gd name="connsiteY11" fmla="*/ 1357399 h 2425226"/>
              <a:gd name="connsiteX12" fmla="*/ 9024 w 3706892"/>
              <a:gd name="connsiteY12" fmla="*/ 1950243 h 2425226"/>
              <a:gd name="connsiteX13" fmla="*/ 0 w 3706892"/>
              <a:gd name="connsiteY13" fmla="*/ 1945086 h 2425226"/>
              <a:gd name="connsiteX14" fmla="*/ 861369 w 3706892"/>
              <a:gd name="connsiteY14" fmla="*/ 1352646 h 2425226"/>
              <a:gd name="connsiteX15" fmla="*/ 1853446 w 3706892"/>
              <a:gd name="connsiteY15" fmla="*/ 0 h 2425226"/>
              <a:gd name="connsiteX16" fmla="*/ 2648518 w 3706892"/>
              <a:gd name="connsiteY16" fmla="*/ 587269 h 2425226"/>
              <a:gd name="connsiteX17" fmla="*/ 2304792 w 3706892"/>
              <a:gd name="connsiteY17" fmla="*/ 587269 h 2425226"/>
              <a:gd name="connsiteX18" fmla="*/ 2762193 w 3706892"/>
              <a:gd name="connsiteY18" fmla="*/ 1283732 h 2425226"/>
              <a:gd name="connsiteX19" fmla="*/ 2437219 w 3706892"/>
              <a:gd name="connsiteY19" fmla="*/ 1344744 h 2425226"/>
              <a:gd name="connsiteX20" fmla="*/ 2396648 w 3706892"/>
              <a:gd name="connsiteY20" fmla="*/ 1693627 h 2425226"/>
              <a:gd name="connsiteX21" fmla="*/ 2138691 w 3706892"/>
              <a:gd name="connsiteY21" fmla="*/ 1445558 h 2425226"/>
              <a:gd name="connsiteX22" fmla="*/ 2138691 w 3706892"/>
              <a:gd name="connsiteY22" fmla="*/ 1812263 h 2425226"/>
              <a:gd name="connsiteX23" fmla="*/ 1853446 w 3706892"/>
              <a:gd name="connsiteY23" fmla="*/ 1606167 h 2425226"/>
              <a:gd name="connsiteX24" fmla="*/ 1570783 w 3706892"/>
              <a:gd name="connsiteY24" fmla="*/ 1810397 h 2425226"/>
              <a:gd name="connsiteX25" fmla="*/ 1570783 w 3706892"/>
              <a:gd name="connsiteY25" fmla="*/ 1441738 h 2425226"/>
              <a:gd name="connsiteX26" fmla="*/ 1569492 w 3706892"/>
              <a:gd name="connsiteY26" fmla="*/ 1444294 h 2425226"/>
              <a:gd name="connsiteX27" fmla="*/ 1306923 w 3706892"/>
              <a:gd name="connsiteY27" fmla="*/ 1697840 h 2425226"/>
              <a:gd name="connsiteX28" fmla="*/ 1265861 w 3706892"/>
              <a:gd name="connsiteY28" fmla="*/ 1344744 h 2425226"/>
              <a:gd name="connsiteX29" fmla="*/ 939633 w 3706892"/>
              <a:gd name="connsiteY29" fmla="*/ 1283497 h 2425226"/>
              <a:gd name="connsiteX30" fmla="*/ 1402101 w 3706892"/>
              <a:gd name="connsiteY30" fmla="*/ 587269 h 2425226"/>
              <a:gd name="connsiteX31" fmla="*/ 1058375 w 3706892"/>
              <a:gd name="connsiteY31" fmla="*/ 587269 h 2425226"/>
              <a:gd name="connsiteX32" fmla="*/ 1853446 w 3706892"/>
              <a:gd name="connsiteY32" fmla="*/ 0 h 2425226"/>
              <a:gd name="connsiteX0" fmla="*/ 2837279 w 3706892"/>
              <a:gd name="connsiteY0" fmla="*/ 1357399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3695677 w 3706892"/>
              <a:gd name="connsiteY7" fmla="*/ 1951148 h 2425226"/>
              <a:gd name="connsiteX8" fmla="*/ 2837279 w 3706892"/>
              <a:gd name="connsiteY8" fmla="*/ 1357399 h 2425226"/>
              <a:gd name="connsiteX9" fmla="*/ 861369 w 3706892"/>
              <a:gd name="connsiteY9" fmla="*/ 1352646 h 2425226"/>
              <a:gd name="connsiteX10" fmla="*/ 865801 w 3706892"/>
              <a:gd name="connsiteY10" fmla="*/ 1357399 h 2425226"/>
              <a:gd name="connsiteX11" fmla="*/ 9024 w 3706892"/>
              <a:gd name="connsiteY11" fmla="*/ 1950243 h 2425226"/>
              <a:gd name="connsiteX12" fmla="*/ 0 w 3706892"/>
              <a:gd name="connsiteY12" fmla="*/ 1945086 h 2425226"/>
              <a:gd name="connsiteX13" fmla="*/ 861369 w 3706892"/>
              <a:gd name="connsiteY13" fmla="*/ 1352646 h 2425226"/>
              <a:gd name="connsiteX14" fmla="*/ 1853446 w 3706892"/>
              <a:gd name="connsiteY14" fmla="*/ 0 h 2425226"/>
              <a:gd name="connsiteX15" fmla="*/ 2648518 w 3706892"/>
              <a:gd name="connsiteY15" fmla="*/ 587269 h 2425226"/>
              <a:gd name="connsiteX16" fmla="*/ 2304792 w 3706892"/>
              <a:gd name="connsiteY16" fmla="*/ 587269 h 2425226"/>
              <a:gd name="connsiteX17" fmla="*/ 2762193 w 3706892"/>
              <a:gd name="connsiteY17" fmla="*/ 1283732 h 2425226"/>
              <a:gd name="connsiteX18" fmla="*/ 2437219 w 3706892"/>
              <a:gd name="connsiteY18" fmla="*/ 1344744 h 2425226"/>
              <a:gd name="connsiteX19" fmla="*/ 2396648 w 3706892"/>
              <a:gd name="connsiteY19" fmla="*/ 1693627 h 2425226"/>
              <a:gd name="connsiteX20" fmla="*/ 2138691 w 3706892"/>
              <a:gd name="connsiteY20" fmla="*/ 1445558 h 2425226"/>
              <a:gd name="connsiteX21" fmla="*/ 2138691 w 3706892"/>
              <a:gd name="connsiteY21" fmla="*/ 1812263 h 2425226"/>
              <a:gd name="connsiteX22" fmla="*/ 1853446 w 3706892"/>
              <a:gd name="connsiteY22" fmla="*/ 1606167 h 2425226"/>
              <a:gd name="connsiteX23" fmla="*/ 1570783 w 3706892"/>
              <a:gd name="connsiteY23" fmla="*/ 1810397 h 2425226"/>
              <a:gd name="connsiteX24" fmla="*/ 1570783 w 3706892"/>
              <a:gd name="connsiteY24" fmla="*/ 1441738 h 2425226"/>
              <a:gd name="connsiteX25" fmla="*/ 1569492 w 3706892"/>
              <a:gd name="connsiteY25" fmla="*/ 1444294 h 2425226"/>
              <a:gd name="connsiteX26" fmla="*/ 1306923 w 3706892"/>
              <a:gd name="connsiteY26" fmla="*/ 1697840 h 2425226"/>
              <a:gd name="connsiteX27" fmla="*/ 1265861 w 3706892"/>
              <a:gd name="connsiteY27" fmla="*/ 1344744 h 2425226"/>
              <a:gd name="connsiteX28" fmla="*/ 939633 w 3706892"/>
              <a:gd name="connsiteY28" fmla="*/ 1283497 h 2425226"/>
              <a:gd name="connsiteX29" fmla="*/ 1402101 w 3706892"/>
              <a:gd name="connsiteY29" fmla="*/ 587269 h 2425226"/>
              <a:gd name="connsiteX30" fmla="*/ 1058375 w 3706892"/>
              <a:gd name="connsiteY30" fmla="*/ 587269 h 2425226"/>
              <a:gd name="connsiteX31" fmla="*/ 1853446 w 3706892"/>
              <a:gd name="connsiteY31" fmla="*/ 0 h 2425226"/>
              <a:gd name="connsiteX0" fmla="*/ 3695677 w 3737318"/>
              <a:gd name="connsiteY0" fmla="*/ 1951148 h 2425226"/>
              <a:gd name="connsiteX1" fmla="*/ 3706892 w 3737318"/>
              <a:gd name="connsiteY1" fmla="*/ 1945086 h 2425226"/>
              <a:gd name="connsiteX2" fmla="*/ 3417775 w 3737318"/>
              <a:gd name="connsiteY2" fmla="*/ 2110295 h 2425226"/>
              <a:gd name="connsiteX3" fmla="*/ 3459078 w 3737318"/>
              <a:gd name="connsiteY3" fmla="*/ 2425226 h 2425226"/>
              <a:gd name="connsiteX4" fmla="*/ 3339559 w 3737318"/>
              <a:gd name="connsiteY4" fmla="*/ 2364335 h 2425226"/>
              <a:gd name="connsiteX5" fmla="*/ 3454704 w 3737318"/>
              <a:gd name="connsiteY5" fmla="*/ 2418032 h 2425226"/>
              <a:gd name="connsiteX6" fmla="*/ 3414543 w 3737318"/>
              <a:gd name="connsiteY6" fmla="*/ 2111796 h 2425226"/>
              <a:gd name="connsiteX7" fmla="*/ 3695677 w 3737318"/>
              <a:gd name="connsiteY7" fmla="*/ 1951148 h 2425226"/>
              <a:gd name="connsiteX8" fmla="*/ 861369 w 3737318"/>
              <a:gd name="connsiteY8" fmla="*/ 1352646 h 2425226"/>
              <a:gd name="connsiteX9" fmla="*/ 865801 w 3737318"/>
              <a:gd name="connsiteY9" fmla="*/ 1357399 h 2425226"/>
              <a:gd name="connsiteX10" fmla="*/ 9024 w 3737318"/>
              <a:gd name="connsiteY10" fmla="*/ 1950243 h 2425226"/>
              <a:gd name="connsiteX11" fmla="*/ 0 w 3737318"/>
              <a:gd name="connsiteY11" fmla="*/ 1945086 h 2425226"/>
              <a:gd name="connsiteX12" fmla="*/ 861369 w 3737318"/>
              <a:gd name="connsiteY12" fmla="*/ 1352646 h 2425226"/>
              <a:gd name="connsiteX13" fmla="*/ 1853446 w 3737318"/>
              <a:gd name="connsiteY13" fmla="*/ 0 h 2425226"/>
              <a:gd name="connsiteX14" fmla="*/ 2648518 w 3737318"/>
              <a:gd name="connsiteY14" fmla="*/ 587269 h 2425226"/>
              <a:gd name="connsiteX15" fmla="*/ 2304792 w 3737318"/>
              <a:gd name="connsiteY15" fmla="*/ 587269 h 2425226"/>
              <a:gd name="connsiteX16" fmla="*/ 2762193 w 3737318"/>
              <a:gd name="connsiteY16" fmla="*/ 1283732 h 2425226"/>
              <a:gd name="connsiteX17" fmla="*/ 2437219 w 3737318"/>
              <a:gd name="connsiteY17" fmla="*/ 1344744 h 2425226"/>
              <a:gd name="connsiteX18" fmla="*/ 2396648 w 3737318"/>
              <a:gd name="connsiteY18" fmla="*/ 1693627 h 2425226"/>
              <a:gd name="connsiteX19" fmla="*/ 2138691 w 3737318"/>
              <a:gd name="connsiteY19" fmla="*/ 1445558 h 2425226"/>
              <a:gd name="connsiteX20" fmla="*/ 2138691 w 3737318"/>
              <a:gd name="connsiteY20" fmla="*/ 1812263 h 2425226"/>
              <a:gd name="connsiteX21" fmla="*/ 1853446 w 3737318"/>
              <a:gd name="connsiteY21" fmla="*/ 1606167 h 2425226"/>
              <a:gd name="connsiteX22" fmla="*/ 1570783 w 3737318"/>
              <a:gd name="connsiteY22" fmla="*/ 1810397 h 2425226"/>
              <a:gd name="connsiteX23" fmla="*/ 1570783 w 3737318"/>
              <a:gd name="connsiteY23" fmla="*/ 1441738 h 2425226"/>
              <a:gd name="connsiteX24" fmla="*/ 1569492 w 3737318"/>
              <a:gd name="connsiteY24" fmla="*/ 1444294 h 2425226"/>
              <a:gd name="connsiteX25" fmla="*/ 1306923 w 3737318"/>
              <a:gd name="connsiteY25" fmla="*/ 1697840 h 2425226"/>
              <a:gd name="connsiteX26" fmla="*/ 1265861 w 3737318"/>
              <a:gd name="connsiteY26" fmla="*/ 1344744 h 2425226"/>
              <a:gd name="connsiteX27" fmla="*/ 939633 w 3737318"/>
              <a:gd name="connsiteY27" fmla="*/ 1283497 h 2425226"/>
              <a:gd name="connsiteX28" fmla="*/ 1402101 w 3737318"/>
              <a:gd name="connsiteY28" fmla="*/ 587269 h 2425226"/>
              <a:gd name="connsiteX29" fmla="*/ 1058375 w 3737318"/>
              <a:gd name="connsiteY29" fmla="*/ 587269 h 2425226"/>
              <a:gd name="connsiteX30" fmla="*/ 1853446 w 3737318"/>
              <a:gd name="connsiteY30" fmla="*/ 0 h 2425226"/>
              <a:gd name="connsiteX0" fmla="*/ 3414543 w 3706892"/>
              <a:gd name="connsiteY0" fmla="*/ 2111796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3414543 w 3706892"/>
              <a:gd name="connsiteY6" fmla="*/ 2111796 h 2425226"/>
              <a:gd name="connsiteX7" fmla="*/ 861369 w 3706892"/>
              <a:gd name="connsiteY7" fmla="*/ 1352646 h 2425226"/>
              <a:gd name="connsiteX8" fmla="*/ 865801 w 3706892"/>
              <a:gd name="connsiteY8" fmla="*/ 1357399 h 2425226"/>
              <a:gd name="connsiteX9" fmla="*/ 9024 w 3706892"/>
              <a:gd name="connsiteY9" fmla="*/ 1950243 h 2425226"/>
              <a:gd name="connsiteX10" fmla="*/ 0 w 3706892"/>
              <a:gd name="connsiteY10" fmla="*/ 1945086 h 2425226"/>
              <a:gd name="connsiteX11" fmla="*/ 861369 w 3706892"/>
              <a:gd name="connsiteY11" fmla="*/ 1352646 h 2425226"/>
              <a:gd name="connsiteX12" fmla="*/ 1853446 w 3706892"/>
              <a:gd name="connsiteY12" fmla="*/ 0 h 2425226"/>
              <a:gd name="connsiteX13" fmla="*/ 2648518 w 3706892"/>
              <a:gd name="connsiteY13" fmla="*/ 587269 h 2425226"/>
              <a:gd name="connsiteX14" fmla="*/ 2304792 w 3706892"/>
              <a:gd name="connsiteY14" fmla="*/ 587269 h 2425226"/>
              <a:gd name="connsiteX15" fmla="*/ 2762193 w 3706892"/>
              <a:gd name="connsiteY15" fmla="*/ 1283732 h 2425226"/>
              <a:gd name="connsiteX16" fmla="*/ 2437219 w 3706892"/>
              <a:gd name="connsiteY16" fmla="*/ 1344744 h 2425226"/>
              <a:gd name="connsiteX17" fmla="*/ 2396648 w 3706892"/>
              <a:gd name="connsiteY17" fmla="*/ 1693627 h 2425226"/>
              <a:gd name="connsiteX18" fmla="*/ 2138691 w 3706892"/>
              <a:gd name="connsiteY18" fmla="*/ 1445558 h 2425226"/>
              <a:gd name="connsiteX19" fmla="*/ 2138691 w 3706892"/>
              <a:gd name="connsiteY19" fmla="*/ 1812263 h 2425226"/>
              <a:gd name="connsiteX20" fmla="*/ 1853446 w 3706892"/>
              <a:gd name="connsiteY20" fmla="*/ 1606167 h 2425226"/>
              <a:gd name="connsiteX21" fmla="*/ 1570783 w 3706892"/>
              <a:gd name="connsiteY21" fmla="*/ 1810397 h 2425226"/>
              <a:gd name="connsiteX22" fmla="*/ 1570783 w 3706892"/>
              <a:gd name="connsiteY22" fmla="*/ 1441738 h 2425226"/>
              <a:gd name="connsiteX23" fmla="*/ 1569492 w 3706892"/>
              <a:gd name="connsiteY23" fmla="*/ 1444294 h 2425226"/>
              <a:gd name="connsiteX24" fmla="*/ 1306923 w 3706892"/>
              <a:gd name="connsiteY24" fmla="*/ 1697840 h 2425226"/>
              <a:gd name="connsiteX25" fmla="*/ 1265861 w 3706892"/>
              <a:gd name="connsiteY25" fmla="*/ 1344744 h 2425226"/>
              <a:gd name="connsiteX26" fmla="*/ 939633 w 3706892"/>
              <a:gd name="connsiteY26" fmla="*/ 1283497 h 2425226"/>
              <a:gd name="connsiteX27" fmla="*/ 1402101 w 3706892"/>
              <a:gd name="connsiteY27" fmla="*/ 587269 h 2425226"/>
              <a:gd name="connsiteX28" fmla="*/ 1058375 w 3706892"/>
              <a:gd name="connsiteY28" fmla="*/ 587269 h 2425226"/>
              <a:gd name="connsiteX29" fmla="*/ 1853446 w 3706892"/>
              <a:gd name="connsiteY29" fmla="*/ 0 h 2425226"/>
              <a:gd name="connsiteX0" fmla="*/ 3454704 w 3706892"/>
              <a:gd name="connsiteY0" fmla="*/ 2418032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3454704 w 3706892"/>
              <a:gd name="connsiteY5" fmla="*/ 2418032 h 2425226"/>
              <a:gd name="connsiteX6" fmla="*/ 861369 w 3706892"/>
              <a:gd name="connsiteY6" fmla="*/ 1352646 h 2425226"/>
              <a:gd name="connsiteX7" fmla="*/ 865801 w 3706892"/>
              <a:gd name="connsiteY7" fmla="*/ 1357399 h 2425226"/>
              <a:gd name="connsiteX8" fmla="*/ 9024 w 3706892"/>
              <a:gd name="connsiteY8" fmla="*/ 1950243 h 2425226"/>
              <a:gd name="connsiteX9" fmla="*/ 0 w 3706892"/>
              <a:gd name="connsiteY9" fmla="*/ 1945086 h 2425226"/>
              <a:gd name="connsiteX10" fmla="*/ 861369 w 3706892"/>
              <a:gd name="connsiteY10" fmla="*/ 1352646 h 2425226"/>
              <a:gd name="connsiteX11" fmla="*/ 1853446 w 3706892"/>
              <a:gd name="connsiteY11" fmla="*/ 0 h 2425226"/>
              <a:gd name="connsiteX12" fmla="*/ 2648518 w 3706892"/>
              <a:gd name="connsiteY12" fmla="*/ 587269 h 2425226"/>
              <a:gd name="connsiteX13" fmla="*/ 2304792 w 3706892"/>
              <a:gd name="connsiteY13" fmla="*/ 587269 h 2425226"/>
              <a:gd name="connsiteX14" fmla="*/ 2762193 w 3706892"/>
              <a:gd name="connsiteY14" fmla="*/ 1283732 h 2425226"/>
              <a:gd name="connsiteX15" fmla="*/ 2437219 w 3706892"/>
              <a:gd name="connsiteY15" fmla="*/ 1344744 h 2425226"/>
              <a:gd name="connsiteX16" fmla="*/ 2396648 w 3706892"/>
              <a:gd name="connsiteY16" fmla="*/ 1693627 h 2425226"/>
              <a:gd name="connsiteX17" fmla="*/ 2138691 w 3706892"/>
              <a:gd name="connsiteY17" fmla="*/ 1445558 h 2425226"/>
              <a:gd name="connsiteX18" fmla="*/ 2138691 w 3706892"/>
              <a:gd name="connsiteY18" fmla="*/ 1812263 h 2425226"/>
              <a:gd name="connsiteX19" fmla="*/ 1853446 w 3706892"/>
              <a:gd name="connsiteY19" fmla="*/ 1606167 h 2425226"/>
              <a:gd name="connsiteX20" fmla="*/ 1570783 w 3706892"/>
              <a:gd name="connsiteY20" fmla="*/ 1810397 h 2425226"/>
              <a:gd name="connsiteX21" fmla="*/ 1570783 w 3706892"/>
              <a:gd name="connsiteY21" fmla="*/ 1441738 h 2425226"/>
              <a:gd name="connsiteX22" fmla="*/ 1569492 w 3706892"/>
              <a:gd name="connsiteY22" fmla="*/ 1444294 h 2425226"/>
              <a:gd name="connsiteX23" fmla="*/ 1306923 w 3706892"/>
              <a:gd name="connsiteY23" fmla="*/ 1697840 h 2425226"/>
              <a:gd name="connsiteX24" fmla="*/ 1265861 w 3706892"/>
              <a:gd name="connsiteY24" fmla="*/ 1344744 h 2425226"/>
              <a:gd name="connsiteX25" fmla="*/ 939633 w 3706892"/>
              <a:gd name="connsiteY25" fmla="*/ 1283497 h 2425226"/>
              <a:gd name="connsiteX26" fmla="*/ 1402101 w 3706892"/>
              <a:gd name="connsiteY26" fmla="*/ 587269 h 2425226"/>
              <a:gd name="connsiteX27" fmla="*/ 1058375 w 3706892"/>
              <a:gd name="connsiteY27" fmla="*/ 587269 h 2425226"/>
              <a:gd name="connsiteX28" fmla="*/ 1853446 w 3706892"/>
              <a:gd name="connsiteY28" fmla="*/ 0 h 2425226"/>
              <a:gd name="connsiteX0" fmla="*/ 3339559 w 3706892"/>
              <a:gd name="connsiteY0" fmla="*/ 2364335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3339559 w 3706892"/>
              <a:gd name="connsiteY4" fmla="*/ 2364335 h 2425226"/>
              <a:gd name="connsiteX5" fmla="*/ 861369 w 3706892"/>
              <a:gd name="connsiteY5" fmla="*/ 1352646 h 2425226"/>
              <a:gd name="connsiteX6" fmla="*/ 865801 w 3706892"/>
              <a:gd name="connsiteY6" fmla="*/ 1357399 h 2425226"/>
              <a:gd name="connsiteX7" fmla="*/ 9024 w 3706892"/>
              <a:gd name="connsiteY7" fmla="*/ 1950243 h 2425226"/>
              <a:gd name="connsiteX8" fmla="*/ 0 w 3706892"/>
              <a:gd name="connsiteY8" fmla="*/ 1945086 h 2425226"/>
              <a:gd name="connsiteX9" fmla="*/ 861369 w 3706892"/>
              <a:gd name="connsiteY9" fmla="*/ 1352646 h 2425226"/>
              <a:gd name="connsiteX10" fmla="*/ 1853446 w 3706892"/>
              <a:gd name="connsiteY10" fmla="*/ 0 h 2425226"/>
              <a:gd name="connsiteX11" fmla="*/ 2648518 w 3706892"/>
              <a:gd name="connsiteY11" fmla="*/ 587269 h 2425226"/>
              <a:gd name="connsiteX12" fmla="*/ 2304792 w 3706892"/>
              <a:gd name="connsiteY12" fmla="*/ 587269 h 2425226"/>
              <a:gd name="connsiteX13" fmla="*/ 2762193 w 3706892"/>
              <a:gd name="connsiteY13" fmla="*/ 1283732 h 2425226"/>
              <a:gd name="connsiteX14" fmla="*/ 2437219 w 3706892"/>
              <a:gd name="connsiteY14" fmla="*/ 1344744 h 2425226"/>
              <a:gd name="connsiteX15" fmla="*/ 2396648 w 3706892"/>
              <a:gd name="connsiteY15" fmla="*/ 1693627 h 2425226"/>
              <a:gd name="connsiteX16" fmla="*/ 2138691 w 3706892"/>
              <a:gd name="connsiteY16" fmla="*/ 1445558 h 2425226"/>
              <a:gd name="connsiteX17" fmla="*/ 2138691 w 3706892"/>
              <a:gd name="connsiteY17" fmla="*/ 1812263 h 2425226"/>
              <a:gd name="connsiteX18" fmla="*/ 1853446 w 3706892"/>
              <a:gd name="connsiteY18" fmla="*/ 1606167 h 2425226"/>
              <a:gd name="connsiteX19" fmla="*/ 1570783 w 3706892"/>
              <a:gd name="connsiteY19" fmla="*/ 1810397 h 2425226"/>
              <a:gd name="connsiteX20" fmla="*/ 1570783 w 3706892"/>
              <a:gd name="connsiteY20" fmla="*/ 1441738 h 2425226"/>
              <a:gd name="connsiteX21" fmla="*/ 1569492 w 3706892"/>
              <a:gd name="connsiteY21" fmla="*/ 1444294 h 2425226"/>
              <a:gd name="connsiteX22" fmla="*/ 1306923 w 3706892"/>
              <a:gd name="connsiteY22" fmla="*/ 1697840 h 2425226"/>
              <a:gd name="connsiteX23" fmla="*/ 1265861 w 3706892"/>
              <a:gd name="connsiteY23" fmla="*/ 1344744 h 2425226"/>
              <a:gd name="connsiteX24" fmla="*/ 939633 w 3706892"/>
              <a:gd name="connsiteY24" fmla="*/ 1283497 h 2425226"/>
              <a:gd name="connsiteX25" fmla="*/ 1402101 w 3706892"/>
              <a:gd name="connsiteY25" fmla="*/ 587269 h 2425226"/>
              <a:gd name="connsiteX26" fmla="*/ 1058375 w 3706892"/>
              <a:gd name="connsiteY26" fmla="*/ 587269 h 2425226"/>
              <a:gd name="connsiteX27" fmla="*/ 1853446 w 3706892"/>
              <a:gd name="connsiteY27" fmla="*/ 0 h 2425226"/>
              <a:gd name="connsiteX0" fmla="*/ 3459078 w 3706892"/>
              <a:gd name="connsiteY0" fmla="*/ 2425226 h 2425226"/>
              <a:gd name="connsiteX1" fmla="*/ 3706892 w 3706892"/>
              <a:gd name="connsiteY1" fmla="*/ 1945086 h 2425226"/>
              <a:gd name="connsiteX2" fmla="*/ 3417775 w 3706892"/>
              <a:gd name="connsiteY2" fmla="*/ 2110295 h 2425226"/>
              <a:gd name="connsiteX3" fmla="*/ 3459078 w 3706892"/>
              <a:gd name="connsiteY3" fmla="*/ 2425226 h 2425226"/>
              <a:gd name="connsiteX4" fmla="*/ 861369 w 3706892"/>
              <a:gd name="connsiteY4" fmla="*/ 1352646 h 2425226"/>
              <a:gd name="connsiteX5" fmla="*/ 865801 w 3706892"/>
              <a:gd name="connsiteY5" fmla="*/ 1357399 h 2425226"/>
              <a:gd name="connsiteX6" fmla="*/ 9024 w 3706892"/>
              <a:gd name="connsiteY6" fmla="*/ 1950243 h 2425226"/>
              <a:gd name="connsiteX7" fmla="*/ 0 w 3706892"/>
              <a:gd name="connsiteY7" fmla="*/ 1945086 h 2425226"/>
              <a:gd name="connsiteX8" fmla="*/ 861369 w 3706892"/>
              <a:gd name="connsiteY8" fmla="*/ 1352646 h 2425226"/>
              <a:gd name="connsiteX9" fmla="*/ 1853446 w 3706892"/>
              <a:gd name="connsiteY9" fmla="*/ 0 h 2425226"/>
              <a:gd name="connsiteX10" fmla="*/ 2648518 w 3706892"/>
              <a:gd name="connsiteY10" fmla="*/ 587269 h 2425226"/>
              <a:gd name="connsiteX11" fmla="*/ 2304792 w 3706892"/>
              <a:gd name="connsiteY11" fmla="*/ 587269 h 2425226"/>
              <a:gd name="connsiteX12" fmla="*/ 2762193 w 3706892"/>
              <a:gd name="connsiteY12" fmla="*/ 1283732 h 2425226"/>
              <a:gd name="connsiteX13" fmla="*/ 2437219 w 3706892"/>
              <a:gd name="connsiteY13" fmla="*/ 1344744 h 2425226"/>
              <a:gd name="connsiteX14" fmla="*/ 2396648 w 3706892"/>
              <a:gd name="connsiteY14" fmla="*/ 1693627 h 2425226"/>
              <a:gd name="connsiteX15" fmla="*/ 2138691 w 3706892"/>
              <a:gd name="connsiteY15" fmla="*/ 1445558 h 2425226"/>
              <a:gd name="connsiteX16" fmla="*/ 2138691 w 3706892"/>
              <a:gd name="connsiteY16" fmla="*/ 1812263 h 2425226"/>
              <a:gd name="connsiteX17" fmla="*/ 1853446 w 3706892"/>
              <a:gd name="connsiteY17" fmla="*/ 1606167 h 2425226"/>
              <a:gd name="connsiteX18" fmla="*/ 1570783 w 3706892"/>
              <a:gd name="connsiteY18" fmla="*/ 1810397 h 2425226"/>
              <a:gd name="connsiteX19" fmla="*/ 1570783 w 3706892"/>
              <a:gd name="connsiteY19" fmla="*/ 1441738 h 2425226"/>
              <a:gd name="connsiteX20" fmla="*/ 1569492 w 3706892"/>
              <a:gd name="connsiteY20" fmla="*/ 1444294 h 2425226"/>
              <a:gd name="connsiteX21" fmla="*/ 1306923 w 3706892"/>
              <a:gd name="connsiteY21" fmla="*/ 1697840 h 2425226"/>
              <a:gd name="connsiteX22" fmla="*/ 1265861 w 3706892"/>
              <a:gd name="connsiteY22" fmla="*/ 1344744 h 2425226"/>
              <a:gd name="connsiteX23" fmla="*/ 939633 w 3706892"/>
              <a:gd name="connsiteY23" fmla="*/ 1283497 h 2425226"/>
              <a:gd name="connsiteX24" fmla="*/ 1402101 w 3706892"/>
              <a:gd name="connsiteY24" fmla="*/ 587269 h 2425226"/>
              <a:gd name="connsiteX25" fmla="*/ 1058375 w 3706892"/>
              <a:gd name="connsiteY25" fmla="*/ 587269 h 2425226"/>
              <a:gd name="connsiteX26" fmla="*/ 1853446 w 3706892"/>
              <a:gd name="connsiteY26" fmla="*/ 0 h 2425226"/>
              <a:gd name="connsiteX0" fmla="*/ 3417775 w 3706892"/>
              <a:gd name="connsiteY0" fmla="*/ 2110295 h 2110295"/>
              <a:gd name="connsiteX1" fmla="*/ 3706892 w 3706892"/>
              <a:gd name="connsiteY1" fmla="*/ 1945086 h 2110295"/>
              <a:gd name="connsiteX2" fmla="*/ 3417775 w 3706892"/>
              <a:gd name="connsiteY2" fmla="*/ 2110295 h 2110295"/>
              <a:gd name="connsiteX3" fmla="*/ 861369 w 3706892"/>
              <a:gd name="connsiteY3" fmla="*/ 1352646 h 2110295"/>
              <a:gd name="connsiteX4" fmla="*/ 865801 w 3706892"/>
              <a:gd name="connsiteY4" fmla="*/ 1357399 h 2110295"/>
              <a:gd name="connsiteX5" fmla="*/ 9024 w 3706892"/>
              <a:gd name="connsiteY5" fmla="*/ 1950243 h 2110295"/>
              <a:gd name="connsiteX6" fmla="*/ 0 w 3706892"/>
              <a:gd name="connsiteY6" fmla="*/ 1945086 h 2110295"/>
              <a:gd name="connsiteX7" fmla="*/ 861369 w 3706892"/>
              <a:gd name="connsiteY7" fmla="*/ 1352646 h 2110295"/>
              <a:gd name="connsiteX8" fmla="*/ 1853446 w 3706892"/>
              <a:gd name="connsiteY8" fmla="*/ 0 h 2110295"/>
              <a:gd name="connsiteX9" fmla="*/ 2648518 w 3706892"/>
              <a:gd name="connsiteY9" fmla="*/ 587269 h 2110295"/>
              <a:gd name="connsiteX10" fmla="*/ 2304792 w 3706892"/>
              <a:gd name="connsiteY10" fmla="*/ 587269 h 2110295"/>
              <a:gd name="connsiteX11" fmla="*/ 2762193 w 3706892"/>
              <a:gd name="connsiteY11" fmla="*/ 1283732 h 2110295"/>
              <a:gd name="connsiteX12" fmla="*/ 2437219 w 3706892"/>
              <a:gd name="connsiteY12" fmla="*/ 1344744 h 2110295"/>
              <a:gd name="connsiteX13" fmla="*/ 2396648 w 3706892"/>
              <a:gd name="connsiteY13" fmla="*/ 1693627 h 2110295"/>
              <a:gd name="connsiteX14" fmla="*/ 2138691 w 3706892"/>
              <a:gd name="connsiteY14" fmla="*/ 1445558 h 2110295"/>
              <a:gd name="connsiteX15" fmla="*/ 2138691 w 3706892"/>
              <a:gd name="connsiteY15" fmla="*/ 1812263 h 2110295"/>
              <a:gd name="connsiteX16" fmla="*/ 1853446 w 3706892"/>
              <a:gd name="connsiteY16" fmla="*/ 1606167 h 2110295"/>
              <a:gd name="connsiteX17" fmla="*/ 1570783 w 3706892"/>
              <a:gd name="connsiteY17" fmla="*/ 1810397 h 2110295"/>
              <a:gd name="connsiteX18" fmla="*/ 1570783 w 3706892"/>
              <a:gd name="connsiteY18" fmla="*/ 1441738 h 2110295"/>
              <a:gd name="connsiteX19" fmla="*/ 1569492 w 3706892"/>
              <a:gd name="connsiteY19" fmla="*/ 1444294 h 2110295"/>
              <a:gd name="connsiteX20" fmla="*/ 1306923 w 3706892"/>
              <a:gd name="connsiteY20" fmla="*/ 1697840 h 2110295"/>
              <a:gd name="connsiteX21" fmla="*/ 1265861 w 3706892"/>
              <a:gd name="connsiteY21" fmla="*/ 1344744 h 2110295"/>
              <a:gd name="connsiteX22" fmla="*/ 939633 w 3706892"/>
              <a:gd name="connsiteY22" fmla="*/ 1283497 h 2110295"/>
              <a:gd name="connsiteX23" fmla="*/ 1402101 w 3706892"/>
              <a:gd name="connsiteY23" fmla="*/ 587269 h 2110295"/>
              <a:gd name="connsiteX24" fmla="*/ 1058375 w 3706892"/>
              <a:gd name="connsiteY24" fmla="*/ 587269 h 2110295"/>
              <a:gd name="connsiteX25" fmla="*/ 1853446 w 3706892"/>
              <a:gd name="connsiteY25" fmla="*/ 0 h 2110295"/>
              <a:gd name="connsiteX0" fmla="*/ 861369 w 2762193"/>
              <a:gd name="connsiteY0" fmla="*/ 1352646 h 1950243"/>
              <a:gd name="connsiteX1" fmla="*/ 865801 w 2762193"/>
              <a:gd name="connsiteY1" fmla="*/ 1357399 h 1950243"/>
              <a:gd name="connsiteX2" fmla="*/ 9024 w 2762193"/>
              <a:gd name="connsiteY2" fmla="*/ 1950243 h 1950243"/>
              <a:gd name="connsiteX3" fmla="*/ 0 w 2762193"/>
              <a:gd name="connsiteY3" fmla="*/ 1945086 h 1950243"/>
              <a:gd name="connsiteX4" fmla="*/ 861369 w 2762193"/>
              <a:gd name="connsiteY4" fmla="*/ 1352646 h 1950243"/>
              <a:gd name="connsiteX5" fmla="*/ 1853446 w 2762193"/>
              <a:gd name="connsiteY5" fmla="*/ 0 h 1950243"/>
              <a:gd name="connsiteX6" fmla="*/ 2648518 w 2762193"/>
              <a:gd name="connsiteY6" fmla="*/ 587269 h 1950243"/>
              <a:gd name="connsiteX7" fmla="*/ 2304792 w 2762193"/>
              <a:gd name="connsiteY7" fmla="*/ 587269 h 1950243"/>
              <a:gd name="connsiteX8" fmla="*/ 2762193 w 2762193"/>
              <a:gd name="connsiteY8" fmla="*/ 1283732 h 1950243"/>
              <a:gd name="connsiteX9" fmla="*/ 2437219 w 2762193"/>
              <a:gd name="connsiteY9" fmla="*/ 1344744 h 1950243"/>
              <a:gd name="connsiteX10" fmla="*/ 2396648 w 2762193"/>
              <a:gd name="connsiteY10" fmla="*/ 1693627 h 1950243"/>
              <a:gd name="connsiteX11" fmla="*/ 2138691 w 2762193"/>
              <a:gd name="connsiteY11" fmla="*/ 1445558 h 1950243"/>
              <a:gd name="connsiteX12" fmla="*/ 2138691 w 2762193"/>
              <a:gd name="connsiteY12" fmla="*/ 1812263 h 1950243"/>
              <a:gd name="connsiteX13" fmla="*/ 1853446 w 2762193"/>
              <a:gd name="connsiteY13" fmla="*/ 1606167 h 1950243"/>
              <a:gd name="connsiteX14" fmla="*/ 1570783 w 2762193"/>
              <a:gd name="connsiteY14" fmla="*/ 1810397 h 1950243"/>
              <a:gd name="connsiteX15" fmla="*/ 1570783 w 2762193"/>
              <a:gd name="connsiteY15" fmla="*/ 1441738 h 1950243"/>
              <a:gd name="connsiteX16" fmla="*/ 1569492 w 2762193"/>
              <a:gd name="connsiteY16" fmla="*/ 1444294 h 1950243"/>
              <a:gd name="connsiteX17" fmla="*/ 1306923 w 2762193"/>
              <a:gd name="connsiteY17" fmla="*/ 1697840 h 1950243"/>
              <a:gd name="connsiteX18" fmla="*/ 1265861 w 2762193"/>
              <a:gd name="connsiteY18" fmla="*/ 1344744 h 1950243"/>
              <a:gd name="connsiteX19" fmla="*/ 939633 w 2762193"/>
              <a:gd name="connsiteY19" fmla="*/ 1283497 h 1950243"/>
              <a:gd name="connsiteX20" fmla="*/ 1402101 w 2762193"/>
              <a:gd name="connsiteY20" fmla="*/ 587269 h 1950243"/>
              <a:gd name="connsiteX21" fmla="*/ 1058375 w 2762193"/>
              <a:gd name="connsiteY21" fmla="*/ 587269 h 1950243"/>
              <a:gd name="connsiteX22" fmla="*/ 1853446 w 2762193"/>
              <a:gd name="connsiteY22" fmla="*/ 0 h 1950243"/>
              <a:gd name="connsiteX0" fmla="*/ 0 w 2762193"/>
              <a:gd name="connsiteY0" fmla="*/ 1945086 h 1950243"/>
              <a:gd name="connsiteX1" fmla="*/ 865801 w 2762193"/>
              <a:gd name="connsiteY1" fmla="*/ 1357399 h 1950243"/>
              <a:gd name="connsiteX2" fmla="*/ 9024 w 2762193"/>
              <a:gd name="connsiteY2" fmla="*/ 1950243 h 1950243"/>
              <a:gd name="connsiteX3" fmla="*/ 0 w 2762193"/>
              <a:gd name="connsiteY3" fmla="*/ 1945086 h 1950243"/>
              <a:gd name="connsiteX4" fmla="*/ 1853446 w 2762193"/>
              <a:gd name="connsiteY4" fmla="*/ 0 h 1950243"/>
              <a:gd name="connsiteX5" fmla="*/ 2648518 w 2762193"/>
              <a:gd name="connsiteY5" fmla="*/ 587269 h 1950243"/>
              <a:gd name="connsiteX6" fmla="*/ 2304792 w 2762193"/>
              <a:gd name="connsiteY6" fmla="*/ 587269 h 1950243"/>
              <a:gd name="connsiteX7" fmla="*/ 2762193 w 2762193"/>
              <a:gd name="connsiteY7" fmla="*/ 1283732 h 1950243"/>
              <a:gd name="connsiteX8" fmla="*/ 2437219 w 2762193"/>
              <a:gd name="connsiteY8" fmla="*/ 1344744 h 1950243"/>
              <a:gd name="connsiteX9" fmla="*/ 2396648 w 2762193"/>
              <a:gd name="connsiteY9" fmla="*/ 1693627 h 1950243"/>
              <a:gd name="connsiteX10" fmla="*/ 2138691 w 2762193"/>
              <a:gd name="connsiteY10" fmla="*/ 1445558 h 1950243"/>
              <a:gd name="connsiteX11" fmla="*/ 2138691 w 2762193"/>
              <a:gd name="connsiteY11" fmla="*/ 1812263 h 1950243"/>
              <a:gd name="connsiteX12" fmla="*/ 1853446 w 2762193"/>
              <a:gd name="connsiteY12" fmla="*/ 1606167 h 1950243"/>
              <a:gd name="connsiteX13" fmla="*/ 1570783 w 2762193"/>
              <a:gd name="connsiteY13" fmla="*/ 1810397 h 1950243"/>
              <a:gd name="connsiteX14" fmla="*/ 1570783 w 2762193"/>
              <a:gd name="connsiteY14" fmla="*/ 1441738 h 1950243"/>
              <a:gd name="connsiteX15" fmla="*/ 1569492 w 2762193"/>
              <a:gd name="connsiteY15" fmla="*/ 1444294 h 1950243"/>
              <a:gd name="connsiteX16" fmla="*/ 1306923 w 2762193"/>
              <a:gd name="connsiteY16" fmla="*/ 1697840 h 1950243"/>
              <a:gd name="connsiteX17" fmla="*/ 1265861 w 2762193"/>
              <a:gd name="connsiteY17" fmla="*/ 1344744 h 1950243"/>
              <a:gd name="connsiteX18" fmla="*/ 939633 w 2762193"/>
              <a:gd name="connsiteY18" fmla="*/ 1283497 h 1950243"/>
              <a:gd name="connsiteX19" fmla="*/ 1402101 w 2762193"/>
              <a:gd name="connsiteY19" fmla="*/ 587269 h 1950243"/>
              <a:gd name="connsiteX20" fmla="*/ 1058375 w 2762193"/>
              <a:gd name="connsiteY20" fmla="*/ 587269 h 1950243"/>
              <a:gd name="connsiteX21" fmla="*/ 1853446 w 2762193"/>
              <a:gd name="connsiteY21" fmla="*/ 0 h 1950243"/>
              <a:gd name="connsiteX0" fmla="*/ 0 w 2753169"/>
              <a:gd name="connsiteY0" fmla="*/ 1950243 h 1950243"/>
              <a:gd name="connsiteX1" fmla="*/ 856777 w 2753169"/>
              <a:gd name="connsiteY1" fmla="*/ 1357399 h 1950243"/>
              <a:gd name="connsiteX2" fmla="*/ 0 w 2753169"/>
              <a:gd name="connsiteY2" fmla="*/ 1950243 h 1950243"/>
              <a:gd name="connsiteX3" fmla="*/ 1844422 w 2753169"/>
              <a:gd name="connsiteY3" fmla="*/ 0 h 1950243"/>
              <a:gd name="connsiteX4" fmla="*/ 2639494 w 2753169"/>
              <a:gd name="connsiteY4" fmla="*/ 587269 h 1950243"/>
              <a:gd name="connsiteX5" fmla="*/ 2295768 w 2753169"/>
              <a:gd name="connsiteY5" fmla="*/ 587269 h 1950243"/>
              <a:gd name="connsiteX6" fmla="*/ 2753169 w 2753169"/>
              <a:gd name="connsiteY6" fmla="*/ 1283732 h 1950243"/>
              <a:gd name="connsiteX7" fmla="*/ 2428195 w 2753169"/>
              <a:gd name="connsiteY7" fmla="*/ 1344744 h 1950243"/>
              <a:gd name="connsiteX8" fmla="*/ 2387624 w 2753169"/>
              <a:gd name="connsiteY8" fmla="*/ 1693627 h 1950243"/>
              <a:gd name="connsiteX9" fmla="*/ 2129667 w 2753169"/>
              <a:gd name="connsiteY9" fmla="*/ 1445558 h 1950243"/>
              <a:gd name="connsiteX10" fmla="*/ 2129667 w 2753169"/>
              <a:gd name="connsiteY10" fmla="*/ 1812263 h 1950243"/>
              <a:gd name="connsiteX11" fmla="*/ 1844422 w 2753169"/>
              <a:gd name="connsiteY11" fmla="*/ 1606167 h 1950243"/>
              <a:gd name="connsiteX12" fmla="*/ 1561759 w 2753169"/>
              <a:gd name="connsiteY12" fmla="*/ 1810397 h 1950243"/>
              <a:gd name="connsiteX13" fmla="*/ 1561759 w 2753169"/>
              <a:gd name="connsiteY13" fmla="*/ 1441738 h 1950243"/>
              <a:gd name="connsiteX14" fmla="*/ 1560468 w 2753169"/>
              <a:gd name="connsiteY14" fmla="*/ 1444294 h 1950243"/>
              <a:gd name="connsiteX15" fmla="*/ 1297899 w 2753169"/>
              <a:gd name="connsiteY15" fmla="*/ 1697840 h 1950243"/>
              <a:gd name="connsiteX16" fmla="*/ 1256837 w 2753169"/>
              <a:gd name="connsiteY16" fmla="*/ 1344744 h 1950243"/>
              <a:gd name="connsiteX17" fmla="*/ 930609 w 2753169"/>
              <a:gd name="connsiteY17" fmla="*/ 1283497 h 1950243"/>
              <a:gd name="connsiteX18" fmla="*/ 1393077 w 2753169"/>
              <a:gd name="connsiteY18" fmla="*/ 587269 h 1950243"/>
              <a:gd name="connsiteX19" fmla="*/ 1049351 w 2753169"/>
              <a:gd name="connsiteY19" fmla="*/ 587269 h 1950243"/>
              <a:gd name="connsiteX20" fmla="*/ 1844422 w 2753169"/>
              <a:gd name="connsiteY20" fmla="*/ 0 h 1950243"/>
              <a:gd name="connsiteX0" fmla="*/ 913813 w 1822560"/>
              <a:gd name="connsiteY0" fmla="*/ 0 h 1812263"/>
              <a:gd name="connsiteX1" fmla="*/ 1708885 w 1822560"/>
              <a:gd name="connsiteY1" fmla="*/ 587269 h 1812263"/>
              <a:gd name="connsiteX2" fmla="*/ 1365159 w 1822560"/>
              <a:gd name="connsiteY2" fmla="*/ 587269 h 1812263"/>
              <a:gd name="connsiteX3" fmla="*/ 1822560 w 1822560"/>
              <a:gd name="connsiteY3" fmla="*/ 1283732 h 1812263"/>
              <a:gd name="connsiteX4" fmla="*/ 1497586 w 1822560"/>
              <a:gd name="connsiteY4" fmla="*/ 1344744 h 1812263"/>
              <a:gd name="connsiteX5" fmla="*/ 1457015 w 1822560"/>
              <a:gd name="connsiteY5" fmla="*/ 1693627 h 1812263"/>
              <a:gd name="connsiteX6" fmla="*/ 1199058 w 1822560"/>
              <a:gd name="connsiteY6" fmla="*/ 1445558 h 1812263"/>
              <a:gd name="connsiteX7" fmla="*/ 1199058 w 1822560"/>
              <a:gd name="connsiteY7" fmla="*/ 1812263 h 1812263"/>
              <a:gd name="connsiteX8" fmla="*/ 913813 w 1822560"/>
              <a:gd name="connsiteY8" fmla="*/ 1606167 h 1812263"/>
              <a:gd name="connsiteX9" fmla="*/ 631150 w 1822560"/>
              <a:gd name="connsiteY9" fmla="*/ 1810397 h 1812263"/>
              <a:gd name="connsiteX10" fmla="*/ 631150 w 1822560"/>
              <a:gd name="connsiteY10" fmla="*/ 1441738 h 1812263"/>
              <a:gd name="connsiteX11" fmla="*/ 629859 w 1822560"/>
              <a:gd name="connsiteY11" fmla="*/ 1444294 h 1812263"/>
              <a:gd name="connsiteX12" fmla="*/ 367290 w 1822560"/>
              <a:gd name="connsiteY12" fmla="*/ 1697840 h 1812263"/>
              <a:gd name="connsiteX13" fmla="*/ 326228 w 1822560"/>
              <a:gd name="connsiteY13" fmla="*/ 1344744 h 1812263"/>
              <a:gd name="connsiteX14" fmla="*/ 0 w 1822560"/>
              <a:gd name="connsiteY14" fmla="*/ 1283497 h 1812263"/>
              <a:gd name="connsiteX15" fmla="*/ 462468 w 1822560"/>
              <a:gd name="connsiteY15" fmla="*/ 587269 h 1812263"/>
              <a:gd name="connsiteX16" fmla="*/ 118742 w 1822560"/>
              <a:gd name="connsiteY16" fmla="*/ 587269 h 1812263"/>
              <a:gd name="connsiteX17" fmla="*/ 913813 w 1822560"/>
              <a:gd name="connsiteY17" fmla="*/ 0 h 1812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822560" h="1812263">
                <a:moveTo>
                  <a:pt x="913813" y="0"/>
                </a:moveTo>
                <a:lnTo>
                  <a:pt x="1708885" y="587269"/>
                </a:lnTo>
                <a:lnTo>
                  <a:pt x="1365159" y="587269"/>
                </a:lnTo>
                <a:cubicBezTo>
                  <a:pt x="1458446" y="862476"/>
                  <a:pt x="1628119" y="1092981"/>
                  <a:pt x="1822560" y="1283732"/>
                </a:cubicBezTo>
                <a:lnTo>
                  <a:pt x="1497586" y="1344744"/>
                </a:lnTo>
                <a:lnTo>
                  <a:pt x="1457015" y="1693627"/>
                </a:lnTo>
                <a:cubicBezTo>
                  <a:pt x="1367714" y="1613180"/>
                  <a:pt x="1282308" y="1529968"/>
                  <a:pt x="1199058" y="1445558"/>
                </a:cubicBezTo>
                <a:lnTo>
                  <a:pt x="1199058" y="1812263"/>
                </a:lnTo>
                <a:lnTo>
                  <a:pt x="913813" y="1606167"/>
                </a:lnTo>
                <a:lnTo>
                  <a:pt x="631150" y="1810397"/>
                </a:lnTo>
                <a:lnTo>
                  <a:pt x="631150" y="1441738"/>
                </a:lnTo>
                <a:lnTo>
                  <a:pt x="629859" y="1444294"/>
                </a:lnTo>
                <a:lnTo>
                  <a:pt x="367290" y="1697840"/>
                </a:lnTo>
                <a:lnTo>
                  <a:pt x="326228" y="1344744"/>
                </a:lnTo>
                <a:lnTo>
                  <a:pt x="0" y="1283497"/>
                </a:lnTo>
                <a:cubicBezTo>
                  <a:pt x="196571" y="1093573"/>
                  <a:pt x="368701" y="863894"/>
                  <a:pt x="462468" y="587269"/>
                </a:cubicBezTo>
                <a:lnTo>
                  <a:pt x="118742" y="587269"/>
                </a:lnTo>
                <a:lnTo>
                  <a:pt x="913813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1" name="Isosceles Triangle 9"/>
          <p:cNvSpPr/>
          <p:nvPr userDrawn="1"/>
        </p:nvSpPr>
        <p:spPr>
          <a:xfrm rot="8147896">
            <a:off x="3956063" y="1774965"/>
            <a:ext cx="617869" cy="1107092"/>
          </a:xfrm>
          <a:custGeom>
            <a:avLst/>
            <a:gdLst/>
            <a:ahLst/>
            <a:cxnLst/>
            <a:rect l="l" t="t" r="r" b="b"/>
            <a:pathLst>
              <a:path w="500177" h="896213">
                <a:moveTo>
                  <a:pt x="496706" y="182880"/>
                </a:moveTo>
                <a:lnTo>
                  <a:pt x="408386" y="182880"/>
                </a:lnTo>
                <a:cubicBezTo>
                  <a:pt x="402005" y="392503"/>
                  <a:pt x="473014" y="704019"/>
                  <a:pt x="500177" y="809891"/>
                </a:cubicBezTo>
                <a:lnTo>
                  <a:pt x="312435" y="751577"/>
                </a:lnTo>
                <a:lnTo>
                  <a:pt x="193085" y="896213"/>
                </a:lnTo>
                <a:cubicBezTo>
                  <a:pt x="100649" y="636832"/>
                  <a:pt x="81245" y="393927"/>
                  <a:pt x="83386" y="182880"/>
                </a:cubicBezTo>
                <a:lnTo>
                  <a:pt x="0" y="182880"/>
                </a:lnTo>
                <a:lnTo>
                  <a:pt x="248353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5" name="Isosceles Triangle 9"/>
          <p:cNvSpPr/>
          <p:nvPr userDrawn="1"/>
        </p:nvSpPr>
        <p:spPr>
          <a:xfrm rot="2718234" flipH="1">
            <a:off x="3952685" y="3480559"/>
            <a:ext cx="617869" cy="1107092"/>
          </a:xfrm>
          <a:custGeom>
            <a:avLst/>
            <a:gdLst/>
            <a:ahLst/>
            <a:cxnLst/>
            <a:rect l="l" t="t" r="r" b="b"/>
            <a:pathLst>
              <a:path w="500177" h="896213">
                <a:moveTo>
                  <a:pt x="496706" y="182880"/>
                </a:moveTo>
                <a:lnTo>
                  <a:pt x="408386" y="182880"/>
                </a:lnTo>
                <a:cubicBezTo>
                  <a:pt x="402005" y="392503"/>
                  <a:pt x="473014" y="704019"/>
                  <a:pt x="500177" y="809891"/>
                </a:cubicBezTo>
                <a:lnTo>
                  <a:pt x="312435" y="751577"/>
                </a:lnTo>
                <a:lnTo>
                  <a:pt x="193085" y="896213"/>
                </a:lnTo>
                <a:cubicBezTo>
                  <a:pt x="100649" y="636832"/>
                  <a:pt x="81245" y="393927"/>
                  <a:pt x="83386" y="182880"/>
                </a:cubicBezTo>
                <a:lnTo>
                  <a:pt x="0" y="182880"/>
                </a:lnTo>
                <a:lnTo>
                  <a:pt x="248353" y="0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6" name="Notched Right Arrow 45"/>
          <p:cNvSpPr/>
          <p:nvPr userDrawn="1"/>
        </p:nvSpPr>
        <p:spPr>
          <a:xfrm>
            <a:off x="3459950" y="2878490"/>
            <a:ext cx="992792" cy="617868"/>
          </a:xfrm>
          <a:prstGeom prst="notchedRightArrow">
            <a:avLst>
              <a:gd name="adj1" fmla="val 68499"/>
              <a:gd name="adj2" fmla="val 36126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915342" y="404309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5943600" y="2978697"/>
            <a:ext cx="2286000" cy="4030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915342" y="152849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5342" y="28003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967590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erging Arro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6400800" y="40576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392210" y="2970322"/>
            <a:ext cx="2286000" cy="4030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400800" y="15430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400800" y="2814911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Chevron 5"/>
          <p:cNvSpPr/>
          <p:nvPr userDrawn="1"/>
        </p:nvSpPr>
        <p:spPr>
          <a:xfrm>
            <a:off x="3135409" y="2060107"/>
            <a:ext cx="2808191" cy="2223437"/>
          </a:xfrm>
          <a:custGeom>
            <a:avLst/>
            <a:gdLst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1782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7116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  <a:gd name="connsiteX0" fmla="*/ 3653760 w 3954968"/>
              <a:gd name="connsiteY0" fmla="*/ 1161244 h 3131418"/>
              <a:gd name="connsiteX1" fmla="*/ 3954968 w 3954968"/>
              <a:gd name="connsiteY1" fmla="*/ 1570288 h 3131418"/>
              <a:gd name="connsiteX2" fmla="*/ 3653753 w 3954968"/>
              <a:gd name="connsiteY2" fmla="*/ 1979342 h 3131418"/>
              <a:gd name="connsiteX3" fmla="*/ 3653760 w 3954968"/>
              <a:gd name="connsiteY3" fmla="*/ 1161244 h 3131418"/>
              <a:gd name="connsiteX4" fmla="*/ 3038841 w 3954968"/>
              <a:gd name="connsiteY4" fmla="*/ 0 h 3131418"/>
              <a:gd name="connsiteX5" fmla="*/ 3218924 w 3954968"/>
              <a:gd name="connsiteY5" fmla="*/ 475001 h 3131418"/>
              <a:gd name="connsiteX6" fmla="*/ 3105731 w 3954968"/>
              <a:gd name="connsiteY6" fmla="*/ 401855 h 3131418"/>
              <a:gd name="connsiteX7" fmla="*/ 2378245 w 3954968"/>
              <a:gd name="connsiteY7" fmla="*/ 1273550 h 3131418"/>
              <a:gd name="connsiteX8" fmla="*/ 3653753 w 3954968"/>
              <a:gd name="connsiteY8" fmla="*/ 1273550 h 3131418"/>
              <a:gd name="connsiteX9" fmla="*/ 3653753 w 3954968"/>
              <a:gd name="connsiteY9" fmla="*/ 1841458 h 3131418"/>
              <a:gd name="connsiteX10" fmla="*/ 2374426 w 3954968"/>
              <a:gd name="connsiteY10" fmla="*/ 1841458 h 3131418"/>
              <a:gd name="connsiteX11" fmla="*/ 2376982 w 3954968"/>
              <a:gd name="connsiteY11" fmla="*/ 1842749 h 3131418"/>
              <a:gd name="connsiteX12" fmla="*/ 3116627 w 3954968"/>
              <a:gd name="connsiteY12" fmla="*/ 2733356 h 3131418"/>
              <a:gd name="connsiteX13" fmla="*/ 3235478 w 3954968"/>
              <a:gd name="connsiteY13" fmla="*/ 2658099 h 3131418"/>
              <a:gd name="connsiteX14" fmla="*/ 3051019 w 3954968"/>
              <a:gd name="connsiteY14" fmla="*/ 3131418 h 3131418"/>
              <a:gd name="connsiteX15" fmla="*/ 2544292 w 3954968"/>
              <a:gd name="connsiteY15" fmla="*/ 3095761 h 3131418"/>
              <a:gd name="connsiteX16" fmla="*/ 2644843 w 3954968"/>
              <a:gd name="connsiteY16" fmla="*/ 3032091 h 3131418"/>
              <a:gd name="connsiteX17" fmla="*/ 1538174 w 3954968"/>
              <a:gd name="connsiteY17" fmla="*/ 2086408 h 3131418"/>
              <a:gd name="connsiteX18" fmla="*/ 0 w 3954968"/>
              <a:gd name="connsiteY18" fmla="*/ 2017828 h 3131418"/>
              <a:gd name="connsiteX19" fmla="*/ 308893 w 3954968"/>
              <a:gd name="connsiteY19" fmla="*/ 1560628 h 3131418"/>
              <a:gd name="connsiteX20" fmla="*/ 0 w 3954968"/>
              <a:gd name="connsiteY20" fmla="*/ 1103428 h 3131418"/>
              <a:gd name="connsiteX21" fmla="*/ 1529554 w 3954968"/>
              <a:gd name="connsiteY21" fmla="*/ 1027228 h 3131418"/>
              <a:gd name="connsiteX22" fmla="*/ 2641933 w 3954968"/>
              <a:gd name="connsiteY22" fmla="*/ 102144 h 3131418"/>
              <a:gd name="connsiteX23" fmla="*/ 2531807 w 3954968"/>
              <a:gd name="connsiteY23" fmla="*/ 30979 h 3131418"/>
              <a:gd name="connsiteX24" fmla="*/ 3038841 w 3954968"/>
              <a:gd name="connsiteY24" fmla="*/ 0 h 31314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954968" h="3131418">
                <a:moveTo>
                  <a:pt x="3653760" y="1161244"/>
                </a:moveTo>
                <a:lnTo>
                  <a:pt x="3954968" y="1570288"/>
                </a:lnTo>
                <a:lnTo>
                  <a:pt x="3653753" y="1979342"/>
                </a:lnTo>
                <a:cubicBezTo>
                  <a:pt x="3653755" y="1706643"/>
                  <a:pt x="3653758" y="1433943"/>
                  <a:pt x="3653760" y="1161244"/>
                </a:cubicBezTo>
                <a:close/>
                <a:moveTo>
                  <a:pt x="3038841" y="0"/>
                </a:moveTo>
                <a:lnTo>
                  <a:pt x="3218924" y="475001"/>
                </a:lnTo>
                <a:lnTo>
                  <a:pt x="3105731" y="401855"/>
                </a:lnTo>
                <a:cubicBezTo>
                  <a:pt x="2891810" y="734738"/>
                  <a:pt x="2640831" y="1014574"/>
                  <a:pt x="2378245" y="1273550"/>
                </a:cubicBezTo>
                <a:lnTo>
                  <a:pt x="3653753" y="1273550"/>
                </a:lnTo>
                <a:lnTo>
                  <a:pt x="3653753" y="1841458"/>
                </a:lnTo>
                <a:lnTo>
                  <a:pt x="2374426" y="1841458"/>
                </a:lnTo>
                <a:lnTo>
                  <a:pt x="2376982" y="1842749"/>
                </a:lnTo>
                <a:cubicBezTo>
                  <a:pt x="2648012" y="2110031"/>
                  <a:pt x="2895624" y="2383763"/>
                  <a:pt x="3116627" y="2733356"/>
                </a:cubicBezTo>
                <a:lnTo>
                  <a:pt x="3235478" y="2658099"/>
                </a:lnTo>
                <a:lnTo>
                  <a:pt x="3051019" y="3131418"/>
                </a:lnTo>
                <a:lnTo>
                  <a:pt x="2544292" y="3095761"/>
                </a:lnTo>
                <a:lnTo>
                  <a:pt x="2644843" y="3032091"/>
                </a:lnTo>
                <a:cubicBezTo>
                  <a:pt x="2410743" y="2661949"/>
                  <a:pt x="2169096" y="2254209"/>
                  <a:pt x="1538174" y="2086408"/>
                </a:cubicBezTo>
                <a:cubicBezTo>
                  <a:pt x="1097469" y="1969197"/>
                  <a:pt x="512725" y="2040688"/>
                  <a:pt x="0" y="2017828"/>
                </a:cubicBezTo>
                <a:lnTo>
                  <a:pt x="308893" y="1560628"/>
                </a:lnTo>
                <a:lnTo>
                  <a:pt x="0" y="1103428"/>
                </a:lnTo>
                <a:cubicBezTo>
                  <a:pt x="509851" y="1103428"/>
                  <a:pt x="1231418" y="1137742"/>
                  <a:pt x="1529554" y="1027228"/>
                </a:cubicBezTo>
                <a:cubicBezTo>
                  <a:pt x="2208605" y="775516"/>
                  <a:pt x="2407512" y="472776"/>
                  <a:pt x="2641933" y="102144"/>
                </a:cubicBezTo>
                <a:lnTo>
                  <a:pt x="2531807" y="30979"/>
                </a:lnTo>
                <a:lnTo>
                  <a:pt x="3038841" y="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533625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erging Arrow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 userDrawn="1">
            <p:ph type="body" sz="quarter" idx="11"/>
          </p:nvPr>
        </p:nvSpPr>
        <p:spPr>
          <a:xfrm>
            <a:off x="5829300" y="4057649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7" name="Text Placeholder 2"/>
          <p:cNvSpPr>
            <a:spLocks noGrp="1"/>
          </p:cNvSpPr>
          <p:nvPr userDrawn="1">
            <p:ph type="body" sz="quarter" idx="12"/>
          </p:nvPr>
        </p:nvSpPr>
        <p:spPr>
          <a:xfrm>
            <a:off x="407117" y="2970322"/>
            <a:ext cx="2286000" cy="403007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 algn="ctr">
              <a:buNone/>
              <a:defRPr b="1"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829300" y="1543050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400800" y="2814911"/>
            <a:ext cx="2286000" cy="74295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" name="Isosceles Triangle 11"/>
          <p:cNvSpPr/>
          <p:nvPr userDrawn="1"/>
        </p:nvSpPr>
        <p:spPr>
          <a:xfrm rot="16200000">
            <a:off x="4026367" y="2281581"/>
            <a:ext cx="2348564" cy="1780488"/>
          </a:xfrm>
          <a:custGeom>
            <a:avLst/>
            <a:gdLst/>
            <a:ahLst/>
            <a:cxnLst/>
            <a:rect l="l" t="t" r="r" b="b"/>
            <a:pathLst>
              <a:path w="3131418" h="2373984">
                <a:moveTo>
                  <a:pt x="1970174" y="2072776"/>
                </a:moveTo>
                <a:lnTo>
                  <a:pt x="1561130" y="2373984"/>
                </a:lnTo>
                <a:lnTo>
                  <a:pt x="1152076" y="2072769"/>
                </a:lnTo>
                <a:close/>
                <a:moveTo>
                  <a:pt x="3131418" y="1457857"/>
                </a:moveTo>
                <a:lnTo>
                  <a:pt x="2656417" y="1637940"/>
                </a:lnTo>
                <a:lnTo>
                  <a:pt x="2729563" y="1524747"/>
                </a:lnTo>
                <a:cubicBezTo>
                  <a:pt x="2396680" y="1310826"/>
                  <a:pt x="2116844" y="1059847"/>
                  <a:pt x="1857868" y="797261"/>
                </a:cubicBezTo>
                <a:lnTo>
                  <a:pt x="1857868" y="2072769"/>
                </a:lnTo>
                <a:lnTo>
                  <a:pt x="1289960" y="2072769"/>
                </a:lnTo>
                <a:lnTo>
                  <a:pt x="1289960" y="793442"/>
                </a:lnTo>
                <a:lnTo>
                  <a:pt x="1288669" y="795998"/>
                </a:lnTo>
                <a:cubicBezTo>
                  <a:pt x="1021387" y="1067028"/>
                  <a:pt x="747655" y="1314640"/>
                  <a:pt x="398062" y="1535643"/>
                </a:cubicBezTo>
                <a:lnTo>
                  <a:pt x="473319" y="1654494"/>
                </a:lnTo>
                <a:lnTo>
                  <a:pt x="0" y="1470035"/>
                </a:lnTo>
                <a:lnTo>
                  <a:pt x="35657" y="963308"/>
                </a:lnTo>
                <a:lnTo>
                  <a:pt x="99327" y="1063859"/>
                </a:lnTo>
                <a:cubicBezTo>
                  <a:pt x="457152" y="837550"/>
                  <a:pt x="899962" y="500929"/>
                  <a:pt x="1092245" y="7696"/>
                </a:cubicBezTo>
                <a:lnTo>
                  <a:pt x="1565710" y="357414"/>
                </a:lnTo>
                <a:lnTo>
                  <a:pt x="2049594" y="0"/>
                </a:lnTo>
                <a:cubicBezTo>
                  <a:pt x="2237901" y="491858"/>
                  <a:pt x="2671240" y="834497"/>
                  <a:pt x="3029274" y="1060949"/>
                </a:cubicBezTo>
                <a:lnTo>
                  <a:pt x="3100439" y="950823"/>
                </a:lnTo>
                <a:close/>
              </a:path>
            </a:pathLst>
          </a:cu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3003024" y="2576057"/>
            <a:ext cx="1531833" cy="1191534"/>
          </a:xfrm>
          <a:custGeom>
            <a:avLst/>
            <a:gdLst/>
            <a:ahLst/>
            <a:cxnLst/>
            <a:rect l="l" t="t" r="r" b="b"/>
            <a:pathLst>
              <a:path w="2042444" h="1588712">
                <a:moveTo>
                  <a:pt x="1455704" y="0"/>
                </a:moveTo>
                <a:lnTo>
                  <a:pt x="2042444" y="794356"/>
                </a:lnTo>
                <a:lnTo>
                  <a:pt x="1455704" y="1588712"/>
                </a:lnTo>
                <a:lnTo>
                  <a:pt x="1455704" y="1342996"/>
                </a:lnTo>
                <a:lnTo>
                  <a:pt x="0" y="1342996"/>
                </a:lnTo>
                <a:lnTo>
                  <a:pt x="0" y="245716"/>
                </a:lnTo>
                <a:lnTo>
                  <a:pt x="1455704" y="24571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43757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fluence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3886200" y="1543050"/>
            <a:ext cx="2697480" cy="7886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1" name="Text Placeholder 26"/>
          <p:cNvSpPr>
            <a:spLocks noGrp="1"/>
          </p:cNvSpPr>
          <p:nvPr>
            <p:ph type="body" sz="quarter" idx="17"/>
          </p:nvPr>
        </p:nvSpPr>
        <p:spPr>
          <a:xfrm>
            <a:off x="6035040" y="4011930"/>
            <a:ext cx="2697480" cy="7886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2" name="Text Placeholder 26"/>
          <p:cNvSpPr>
            <a:spLocks noGrp="1"/>
          </p:cNvSpPr>
          <p:nvPr>
            <p:ph type="body" sz="quarter" idx="18"/>
          </p:nvPr>
        </p:nvSpPr>
        <p:spPr>
          <a:xfrm>
            <a:off x="731520" y="4006883"/>
            <a:ext cx="2697480" cy="7886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SzPct val="110000"/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14" name="Oval 13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auto">
          <a:xfrm>
            <a:off x="3444718" y="2575831"/>
            <a:ext cx="2250831" cy="2185988"/>
          </a:xfrm>
          <a:prstGeom prst="ellipse">
            <a:avLst/>
          </a:prstGeom>
          <a:solidFill>
            <a:schemeClr val="accent2"/>
          </a:solidFill>
          <a:ln w="3175">
            <a:solidFill>
              <a:srgbClr val="FFFFFF"/>
            </a:solidFill>
            <a:round/>
            <a:headEnd type="none" w="sm" len="sm"/>
            <a:tailEnd type="none" w="sm" len="sm"/>
          </a:ln>
          <a:effectLst/>
        </p:spPr>
        <p:txBody>
          <a:bodyPr wrap="none" lIns="76404" tIns="38202" rIns="76404" bIns="38202" anchor="ctr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375"/>
              </a:spcBef>
              <a:spcAft>
                <a:spcPts val="0"/>
              </a:spcAft>
              <a:buClr>
                <a:srgbClr val="004785"/>
              </a:buClr>
              <a:buSzTx/>
              <a:buFont typeface="Arial" charset="0"/>
              <a:buChar char="–"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004785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5" name="AutoShape 5"/>
          <p:cNvSpPr>
            <a:spLocks noChangeArrowheads="1"/>
          </p:cNvSpPr>
          <p:nvPr userDrawn="1">
            <p:custDataLst>
              <p:tags r:id="rId2"/>
            </p:custDataLst>
          </p:nvPr>
        </p:nvSpPr>
        <p:spPr bwMode="gray">
          <a:xfrm rot="7340238" flipH="1">
            <a:off x="4578559" y="3408190"/>
            <a:ext cx="1209675" cy="1116623"/>
          </a:xfrm>
          <a:prstGeom prst="downArrow">
            <a:avLst>
              <a:gd name="adj1" fmla="val 70833"/>
              <a:gd name="adj2" fmla="val 36338"/>
            </a:avLst>
          </a:prstGeom>
          <a:solidFill>
            <a:schemeClr val="bg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rot="10800000" vert="eaVert" wrap="none" lIns="33008" tIns="33008" rIns="33008" bIns="33008" anchor="ctr">
            <a:noAutofit/>
          </a:bodyPr>
          <a:lstStyle/>
          <a:p>
            <a:pPr marL="0" marR="0" lvl="0" indent="0" algn="ctr" defTabSz="660731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200" b="1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6" name="AutoShape 8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gray">
          <a:xfrm rot="14439762">
            <a:off x="3382255" y="3401047"/>
            <a:ext cx="1195388" cy="1116623"/>
          </a:xfrm>
          <a:prstGeom prst="downArrow">
            <a:avLst>
              <a:gd name="adj1" fmla="val 70833"/>
              <a:gd name="adj2" fmla="val 36772"/>
            </a:avLst>
          </a:prstGeom>
          <a:solidFill>
            <a:schemeClr val="bg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vert="eaVert" wrap="none" lIns="33008" tIns="33008" rIns="33008" bIns="33008" anchor="ctr">
            <a:noAutofit/>
          </a:bodyPr>
          <a:lstStyle/>
          <a:p>
            <a:pPr marL="0" marR="0" lvl="0" indent="0" algn="ctr" defTabSz="660731" eaLnBrk="0" fontAlgn="auto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200" b="1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7" name="AutoShape 10"/>
          <p:cNvSpPr>
            <a:spLocks noChangeArrowheads="1"/>
          </p:cNvSpPr>
          <p:nvPr userDrawn="1">
            <p:custDataLst>
              <p:tags r:id="rId4"/>
            </p:custDataLst>
          </p:nvPr>
        </p:nvSpPr>
        <p:spPr bwMode="gray">
          <a:xfrm>
            <a:off x="3952473" y="2493818"/>
            <a:ext cx="1247409" cy="1084660"/>
          </a:xfrm>
          <a:prstGeom prst="downArrow">
            <a:avLst>
              <a:gd name="adj1" fmla="val 70833"/>
              <a:gd name="adj2" fmla="val 36338"/>
            </a:avLst>
          </a:prstGeom>
          <a:solidFill>
            <a:schemeClr val="bg2"/>
          </a:solidFill>
          <a:ln w="38100">
            <a:solidFill>
              <a:srgbClr val="FFFFFF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lIns="73555" tIns="36777" rIns="73555" bIns="36777" anchor="ctr" anchorCtr="1">
            <a:noAutofit/>
          </a:bodyPr>
          <a:lstStyle/>
          <a:p>
            <a:pPr marL="94050" marR="0" lvl="0" indent="-94050" defTabSz="660731" eaLnBrk="0" fontAlgn="auto" latinLnBrk="0" hangingPunct="0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4785"/>
              </a:buClr>
              <a:buSzTx/>
              <a:buFont typeface="Wingdings" pitchFamily="2" charset="2"/>
              <a:buNone/>
              <a:tabLst/>
              <a:defRPr/>
            </a:pPr>
            <a:endParaRPr kumimoji="0" lang="de-DE" sz="1200" b="1" i="0" u="none" strike="noStrike" kern="0" cap="none" spc="0" normalizeH="0" baseline="0" noProof="1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cs typeface="Arial" charset="0"/>
            </a:endParaRPr>
          </a:p>
        </p:txBody>
      </p:sp>
      <p:sp>
        <p:nvSpPr>
          <p:cNvPr id="18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4175678" y="2772373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9" name="Text Placeholder 7"/>
          <p:cNvSpPr>
            <a:spLocks noGrp="1"/>
          </p:cNvSpPr>
          <p:nvPr>
            <p:ph type="body" sz="quarter" idx="15" hasCustomPrompt="1"/>
          </p:nvPr>
        </p:nvSpPr>
        <p:spPr>
          <a:xfrm rot="1920000">
            <a:off x="4878742" y="3869653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20" name="Text Placeholder 7"/>
          <p:cNvSpPr>
            <a:spLocks noGrp="1"/>
          </p:cNvSpPr>
          <p:nvPr>
            <p:ph type="body" sz="quarter" idx="16" hasCustomPrompt="1"/>
          </p:nvPr>
        </p:nvSpPr>
        <p:spPr>
          <a:xfrm rot="19860000">
            <a:off x="3515870" y="3869653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2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918985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dder progress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2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606118" y="2763277"/>
            <a:ext cx="374950" cy="1152144"/>
          </a:xfrm>
          <a:prstGeom prst="rect">
            <a:avLst/>
          </a:prstGeom>
        </p:spPr>
      </p:pic>
      <p:sp>
        <p:nvSpPr>
          <p:cNvPr id="21" name="Cube 20"/>
          <p:cNvSpPr/>
          <p:nvPr userDrawn="1"/>
        </p:nvSpPr>
        <p:spPr>
          <a:xfrm flipH="1">
            <a:off x="1453315" y="396621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2" name="Cube 21"/>
          <p:cNvSpPr/>
          <p:nvPr userDrawn="1"/>
        </p:nvSpPr>
        <p:spPr>
          <a:xfrm flipH="1">
            <a:off x="2114550" y="371475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3" name="Cube 22"/>
          <p:cNvSpPr/>
          <p:nvPr userDrawn="1"/>
        </p:nvSpPr>
        <p:spPr>
          <a:xfrm flipH="1">
            <a:off x="2764633" y="345186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4" name="Cube 23"/>
          <p:cNvSpPr/>
          <p:nvPr userDrawn="1"/>
        </p:nvSpPr>
        <p:spPr>
          <a:xfrm flipH="1">
            <a:off x="3429000" y="320040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5" name="Cube 24"/>
          <p:cNvSpPr/>
          <p:nvPr userDrawn="1"/>
        </p:nvSpPr>
        <p:spPr>
          <a:xfrm flipH="1">
            <a:off x="4079083" y="293751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6" name="Cube 25"/>
          <p:cNvSpPr/>
          <p:nvPr userDrawn="1"/>
        </p:nvSpPr>
        <p:spPr>
          <a:xfrm flipH="1">
            <a:off x="4743450" y="268605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7" name="Cube 26"/>
          <p:cNvSpPr/>
          <p:nvPr userDrawn="1"/>
        </p:nvSpPr>
        <p:spPr>
          <a:xfrm flipH="1">
            <a:off x="5393533" y="242316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28" name="Cube 27"/>
          <p:cNvSpPr/>
          <p:nvPr userDrawn="1"/>
        </p:nvSpPr>
        <p:spPr>
          <a:xfrm flipH="1">
            <a:off x="6057900" y="2171700"/>
            <a:ext cx="950117" cy="548640"/>
          </a:xfrm>
          <a:prstGeom prst="cube">
            <a:avLst>
              <a:gd name="adj" fmla="val 53676"/>
            </a:avLst>
          </a:prstGeom>
          <a:solidFill>
            <a:schemeClr val="accent2"/>
          </a:solidFill>
          <a:ln w="12700">
            <a:solidFill>
              <a:schemeClr val="tx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endParaRPr lang="en-US" sz="1013">
              <a:latin typeface="+mn-lt"/>
            </a:endParaRPr>
          </a:p>
        </p:txBody>
      </p:sp>
      <p:sp>
        <p:nvSpPr>
          <p:cNvPr id="4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6357933" y="2726420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7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5693566" y="2966450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8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5029200" y="3236579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9" name="Text Placeholder 9"/>
          <p:cNvSpPr>
            <a:spLocks noGrp="1"/>
          </p:cNvSpPr>
          <p:nvPr>
            <p:ph type="body" sz="quarter" idx="17"/>
          </p:nvPr>
        </p:nvSpPr>
        <p:spPr>
          <a:xfrm>
            <a:off x="4388485" y="3490711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0" name="Text Placeholder 9"/>
          <p:cNvSpPr>
            <a:spLocks noGrp="1"/>
          </p:cNvSpPr>
          <p:nvPr>
            <p:ph type="body" sz="quarter" idx="18"/>
          </p:nvPr>
        </p:nvSpPr>
        <p:spPr>
          <a:xfrm>
            <a:off x="3724119" y="3755059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1" name="Text Placeholder 9"/>
          <p:cNvSpPr>
            <a:spLocks noGrp="1"/>
          </p:cNvSpPr>
          <p:nvPr>
            <p:ph type="body" sz="quarter" idx="19"/>
          </p:nvPr>
        </p:nvSpPr>
        <p:spPr>
          <a:xfrm>
            <a:off x="3063500" y="4005061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2" name="Text Placeholder 9"/>
          <p:cNvSpPr>
            <a:spLocks noGrp="1"/>
          </p:cNvSpPr>
          <p:nvPr>
            <p:ph type="body" sz="quarter" idx="20"/>
          </p:nvPr>
        </p:nvSpPr>
        <p:spPr>
          <a:xfrm>
            <a:off x="2405526" y="4251005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3" name="Text Placeholder 9"/>
          <p:cNvSpPr>
            <a:spLocks noGrp="1"/>
          </p:cNvSpPr>
          <p:nvPr>
            <p:ph type="body" sz="quarter" idx="21"/>
          </p:nvPr>
        </p:nvSpPr>
        <p:spPr>
          <a:xfrm>
            <a:off x="1735342" y="4520869"/>
            <a:ext cx="2150858" cy="274320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200"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30132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Double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09160" y="1543050"/>
            <a:ext cx="4206240" cy="325755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228600" y="1543050"/>
            <a:ext cx="4206240" cy="325755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>
                <a:latin typeface="+mn-lt"/>
              </a:defRPr>
            </a:lvl1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sz="2400">
                <a:solidFill>
                  <a:schemeClr val="accent2"/>
                </a:solidFill>
                <a:latin typeface="+mn-lt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4315524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yrami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3268803" y="1684836"/>
            <a:ext cx="5648755" cy="626269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7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3257788" y="3423046"/>
            <a:ext cx="5659769" cy="995363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8" name="Text Placeholder 26"/>
          <p:cNvSpPr>
            <a:spLocks noGrp="1"/>
          </p:cNvSpPr>
          <p:nvPr>
            <p:ph type="body" sz="quarter" idx="11"/>
          </p:nvPr>
        </p:nvSpPr>
        <p:spPr>
          <a:xfrm>
            <a:off x="3268802" y="2411016"/>
            <a:ext cx="5648755" cy="928688"/>
          </a:xfrm>
          <a:prstGeom prst="rect">
            <a:avLst/>
          </a:prstGeom>
          <a:ln w="12700">
            <a:solidFill>
              <a:schemeClr val="tx1"/>
            </a:solidFill>
          </a:ln>
        </p:spPr>
        <p:txBody>
          <a:bodyPr vert="horz" anchor="ctr">
            <a:noAutofit/>
          </a:bodyPr>
          <a:lstStyle>
            <a:lvl1pPr marL="137160" indent="-137160">
              <a:spcBef>
                <a:spcPts val="0"/>
              </a:spcBef>
              <a:buClr>
                <a:schemeClr val="tx1"/>
              </a:buClr>
              <a:buFont typeface="Wingdings" charset="2"/>
              <a:buChar char="§"/>
              <a:defRPr kumimoji="0" lang="en-US" sz="120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89" name="Rectangle 6"/>
          <p:cNvSpPr>
            <a:spLocks noChangeArrowheads="1"/>
          </p:cNvSpPr>
          <p:nvPr userDrawn="1">
            <p:custDataLst>
              <p:tags r:id="rId1"/>
            </p:custDataLst>
          </p:nvPr>
        </p:nvSpPr>
        <p:spPr bwMode="gray">
          <a:xfrm>
            <a:off x="1575583" y="3423046"/>
            <a:ext cx="1686419" cy="995363"/>
          </a:xfrm>
          <a:prstGeom prst="rect">
            <a:avLst/>
          </a:prstGeom>
          <a:solidFill>
            <a:schemeClr val="accent2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lIns="13500" rIns="13500" anchor="ctr">
            <a:noAutofit/>
          </a:bodyPr>
          <a:lstStyle/>
          <a:p>
            <a:pPr marL="0" marR="0" lvl="1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ctr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90" name="Group 39"/>
          <p:cNvGrpSpPr>
            <a:grpSpLocks/>
          </p:cNvGrpSpPr>
          <p:nvPr userDrawn="1">
            <p:custDataLst>
              <p:tags r:id="rId2"/>
            </p:custDataLst>
          </p:nvPr>
        </p:nvGrpSpPr>
        <p:grpSpPr bwMode="auto">
          <a:xfrm>
            <a:off x="479823" y="3310038"/>
            <a:ext cx="2147522" cy="1360885"/>
            <a:chOff x="249238" y="4532280"/>
            <a:chExt cx="3884612" cy="1728849"/>
          </a:xfrm>
        </p:grpSpPr>
        <p:sp>
          <p:nvSpPr>
            <p:cNvPr id="91" name="Freeform 10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 bwMode="gray">
            <a:xfrm>
              <a:off x="249238" y="4720517"/>
              <a:ext cx="1942306" cy="1540612"/>
            </a:xfrm>
            <a:custGeom>
              <a:avLst/>
              <a:gdLst>
                <a:gd name="T0" fmla="*/ 2147483647 w 1077"/>
                <a:gd name="T1" fmla="*/ 0 h 720"/>
                <a:gd name="T2" fmla="*/ 0 w 1077"/>
                <a:gd name="T3" fmla="*/ 2147483647 h 720"/>
                <a:gd name="T4" fmla="*/ 2147483647 w 1077"/>
                <a:gd name="T5" fmla="*/ 2147483647 h 720"/>
                <a:gd name="T6" fmla="*/ 2147483647 w 1077"/>
                <a:gd name="T7" fmla="*/ 2147483647 h 720"/>
                <a:gd name="T8" fmla="*/ 2147483647 w 1077"/>
                <a:gd name="T9" fmla="*/ 0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7" h="720">
                  <a:moveTo>
                    <a:pt x="296" y="0"/>
                  </a:moveTo>
                  <a:lnTo>
                    <a:pt x="0" y="514"/>
                  </a:lnTo>
                  <a:lnTo>
                    <a:pt x="1077" y="720"/>
                  </a:lnTo>
                  <a:lnTo>
                    <a:pt x="1077" y="148"/>
                  </a:lnTo>
                  <a:lnTo>
                    <a:pt x="296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2" name="Freeform 11"/>
            <p:cNvSpPr>
              <a:spLocks noChangeAspect="1"/>
            </p:cNvSpPr>
            <p:nvPr>
              <p:custDataLst>
                <p:tags r:id="rId17"/>
              </p:custDataLst>
            </p:nvPr>
          </p:nvSpPr>
          <p:spPr bwMode="gray">
            <a:xfrm>
              <a:off x="2191544" y="4720517"/>
              <a:ext cx="1942306" cy="1540612"/>
            </a:xfrm>
            <a:custGeom>
              <a:avLst/>
              <a:gdLst>
                <a:gd name="T0" fmla="*/ 0 w 1078"/>
                <a:gd name="T1" fmla="*/ 2147483647 h 720"/>
                <a:gd name="T2" fmla="*/ 0 w 1078"/>
                <a:gd name="T3" fmla="*/ 2147483647 h 720"/>
                <a:gd name="T4" fmla="*/ 2147483647 w 1078"/>
                <a:gd name="T5" fmla="*/ 2147483647 h 720"/>
                <a:gd name="T6" fmla="*/ 2147483647 w 1078"/>
                <a:gd name="T7" fmla="*/ 0 h 720"/>
                <a:gd name="T8" fmla="*/ 0 w 1078"/>
                <a:gd name="T9" fmla="*/ 2147483647 h 7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078" h="720">
                  <a:moveTo>
                    <a:pt x="0" y="148"/>
                  </a:moveTo>
                  <a:lnTo>
                    <a:pt x="0" y="720"/>
                  </a:lnTo>
                  <a:lnTo>
                    <a:pt x="1078" y="514"/>
                  </a:lnTo>
                  <a:lnTo>
                    <a:pt x="782" y="0"/>
                  </a:lnTo>
                  <a:lnTo>
                    <a:pt x="0" y="148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3" name="Freeform 16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 bwMode="gray">
            <a:xfrm>
              <a:off x="777674" y="4532280"/>
              <a:ext cx="2819672" cy="511020"/>
            </a:xfrm>
            <a:custGeom>
              <a:avLst/>
              <a:gdLst>
                <a:gd name="T0" fmla="*/ 0 w 1563"/>
                <a:gd name="T1" fmla="*/ 2147483647 h 238"/>
                <a:gd name="T2" fmla="*/ 2147483647 w 1563"/>
                <a:gd name="T3" fmla="*/ 0 h 238"/>
                <a:gd name="T4" fmla="*/ 2147483647 w 1563"/>
                <a:gd name="T5" fmla="*/ 2147483647 h 238"/>
                <a:gd name="T6" fmla="*/ 2147483647 w 1563"/>
                <a:gd name="T7" fmla="*/ 0 h 238"/>
                <a:gd name="T8" fmla="*/ 2147483647 w 1563"/>
                <a:gd name="T9" fmla="*/ 2147483647 h 238"/>
                <a:gd name="T10" fmla="*/ 2147483647 w 1563"/>
                <a:gd name="T11" fmla="*/ 2147483647 h 238"/>
                <a:gd name="T12" fmla="*/ 0 w 1563"/>
                <a:gd name="T13" fmla="*/ 2147483647 h 23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63" h="238">
                  <a:moveTo>
                    <a:pt x="0" y="90"/>
                  </a:moveTo>
                  <a:lnTo>
                    <a:pt x="471" y="0"/>
                  </a:lnTo>
                  <a:lnTo>
                    <a:pt x="781" y="58"/>
                  </a:lnTo>
                  <a:lnTo>
                    <a:pt x="1095" y="0"/>
                  </a:lnTo>
                  <a:lnTo>
                    <a:pt x="1563" y="90"/>
                  </a:lnTo>
                  <a:lnTo>
                    <a:pt x="781" y="238"/>
                  </a:lnTo>
                  <a:lnTo>
                    <a:pt x="0" y="9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4" name="Freeform 17"/>
            <p:cNvSpPr>
              <a:spLocks noChangeAspect="1"/>
            </p:cNvSpPr>
            <p:nvPr>
              <p:custDataLst>
                <p:tags r:id="rId19"/>
              </p:custDataLst>
            </p:nvPr>
          </p:nvSpPr>
          <p:spPr bwMode="gray">
            <a:xfrm>
              <a:off x="249238" y="5380060"/>
              <a:ext cx="1942306" cy="881069"/>
            </a:xfrm>
            <a:custGeom>
              <a:avLst/>
              <a:gdLst>
                <a:gd name="T0" fmla="*/ 0 w 1077"/>
                <a:gd name="T1" fmla="*/ 2147483647 h 412"/>
                <a:gd name="T2" fmla="*/ 2147483647 w 1077"/>
                <a:gd name="T3" fmla="*/ 0 h 412"/>
                <a:gd name="T4" fmla="*/ 2147483647 w 1077"/>
                <a:gd name="T5" fmla="*/ 2147483647 h 412"/>
                <a:gd name="T6" fmla="*/ 0 w 1077"/>
                <a:gd name="T7" fmla="*/ 2147483647 h 4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7" h="412">
                  <a:moveTo>
                    <a:pt x="0" y="206"/>
                  </a:moveTo>
                  <a:lnTo>
                    <a:pt x="1077" y="0"/>
                  </a:lnTo>
                  <a:lnTo>
                    <a:pt x="1077" y="412"/>
                  </a:lnTo>
                  <a:lnTo>
                    <a:pt x="0" y="20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5" name="Freeform 18"/>
            <p:cNvSpPr>
              <a:spLocks noChangeAspect="1"/>
            </p:cNvSpPr>
            <p:nvPr>
              <p:custDataLst>
                <p:tags r:id="rId20"/>
              </p:custDataLst>
            </p:nvPr>
          </p:nvSpPr>
          <p:spPr bwMode="gray">
            <a:xfrm>
              <a:off x="2191544" y="5380060"/>
              <a:ext cx="1942306" cy="881069"/>
            </a:xfrm>
            <a:custGeom>
              <a:avLst/>
              <a:gdLst>
                <a:gd name="T0" fmla="*/ 0 w 1078"/>
                <a:gd name="T1" fmla="*/ 0 h 412"/>
                <a:gd name="T2" fmla="*/ 2147483647 w 1078"/>
                <a:gd name="T3" fmla="*/ 2147483647 h 412"/>
                <a:gd name="T4" fmla="*/ 0 w 1078"/>
                <a:gd name="T5" fmla="*/ 2147483647 h 412"/>
                <a:gd name="T6" fmla="*/ 0 w 1078"/>
                <a:gd name="T7" fmla="*/ 0 h 4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1078" h="412">
                  <a:moveTo>
                    <a:pt x="0" y="0"/>
                  </a:moveTo>
                  <a:lnTo>
                    <a:pt x="1078" y="206"/>
                  </a:lnTo>
                  <a:lnTo>
                    <a:pt x="0" y="4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9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</p:grpSp>
      <p:sp>
        <p:nvSpPr>
          <p:cNvPr id="96" name="Rectangle 7"/>
          <p:cNvSpPr>
            <a:spLocks noChangeArrowheads="1"/>
          </p:cNvSpPr>
          <p:nvPr userDrawn="1">
            <p:custDataLst>
              <p:tags r:id="rId3"/>
            </p:custDataLst>
          </p:nvPr>
        </p:nvSpPr>
        <p:spPr bwMode="gray">
          <a:xfrm>
            <a:off x="1562417" y="2411015"/>
            <a:ext cx="1702409" cy="928688"/>
          </a:xfrm>
          <a:prstGeom prst="rect">
            <a:avLst/>
          </a:prstGeom>
          <a:solidFill>
            <a:schemeClr val="accent2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lIns="13500" rIns="13500" anchor="ctr">
            <a:noAutofit/>
          </a:bodyPr>
          <a:lstStyle/>
          <a:p>
            <a:pPr marL="0" marR="0" lvl="1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ctr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97" name="Group 74"/>
          <p:cNvGrpSpPr>
            <a:grpSpLocks/>
          </p:cNvGrpSpPr>
          <p:nvPr userDrawn="1">
            <p:custDataLst>
              <p:tags r:id="rId4"/>
            </p:custDataLst>
          </p:nvPr>
        </p:nvGrpSpPr>
        <p:grpSpPr bwMode="auto">
          <a:xfrm>
            <a:off x="838110" y="2345533"/>
            <a:ext cx="1423255" cy="1145381"/>
            <a:chOff x="783715" y="3112026"/>
            <a:chExt cx="2055942" cy="1704366"/>
          </a:xfrm>
        </p:grpSpPr>
        <p:sp>
          <p:nvSpPr>
            <p:cNvPr id="98" name="Freeform 12"/>
            <p:cNvSpPr>
              <a:spLocks noChangeAspect="1"/>
            </p:cNvSpPr>
            <p:nvPr>
              <p:custDataLst>
                <p:tags r:id="rId11"/>
              </p:custDataLst>
            </p:nvPr>
          </p:nvSpPr>
          <p:spPr bwMode="gray">
            <a:xfrm>
              <a:off x="783715" y="3278692"/>
              <a:ext cx="1027135" cy="1537700"/>
            </a:xfrm>
            <a:custGeom>
              <a:avLst/>
              <a:gdLst>
                <a:gd name="T0" fmla="*/ 2147483647 w 686"/>
                <a:gd name="T1" fmla="*/ 0 h 647"/>
                <a:gd name="T2" fmla="*/ 0 w 686"/>
                <a:gd name="T3" fmla="*/ 2147483647 h 647"/>
                <a:gd name="T4" fmla="*/ 2147483647 w 686"/>
                <a:gd name="T5" fmla="*/ 2147483647 h 647"/>
                <a:gd name="T6" fmla="*/ 2147483647 w 686"/>
                <a:gd name="T7" fmla="*/ 2147483647 h 647"/>
                <a:gd name="T8" fmla="*/ 2147483647 w 686"/>
                <a:gd name="T9" fmla="*/ 0 h 6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6" h="647">
                  <a:moveTo>
                    <a:pt x="298" y="0"/>
                  </a:moveTo>
                  <a:lnTo>
                    <a:pt x="0" y="515"/>
                  </a:lnTo>
                  <a:lnTo>
                    <a:pt x="686" y="647"/>
                  </a:lnTo>
                  <a:lnTo>
                    <a:pt x="686" y="74"/>
                  </a:lnTo>
                  <a:lnTo>
                    <a:pt x="298" y="0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99" name="Freeform 13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 bwMode="gray">
            <a:xfrm>
              <a:off x="1810850" y="3278692"/>
              <a:ext cx="1028807" cy="1537700"/>
            </a:xfrm>
            <a:custGeom>
              <a:avLst/>
              <a:gdLst>
                <a:gd name="T0" fmla="*/ 0 w 688"/>
                <a:gd name="T1" fmla="*/ 2147483647 h 647"/>
                <a:gd name="T2" fmla="*/ 0 w 688"/>
                <a:gd name="T3" fmla="*/ 2147483647 h 647"/>
                <a:gd name="T4" fmla="*/ 2147483647 w 688"/>
                <a:gd name="T5" fmla="*/ 2147483647 h 647"/>
                <a:gd name="T6" fmla="*/ 2147483647 w 688"/>
                <a:gd name="T7" fmla="*/ 0 h 647"/>
                <a:gd name="T8" fmla="*/ 0 w 688"/>
                <a:gd name="T9" fmla="*/ 2147483647 h 6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688" h="647">
                  <a:moveTo>
                    <a:pt x="0" y="74"/>
                  </a:moveTo>
                  <a:lnTo>
                    <a:pt x="0" y="647"/>
                  </a:lnTo>
                  <a:lnTo>
                    <a:pt x="688" y="515"/>
                  </a:lnTo>
                  <a:lnTo>
                    <a:pt x="390" y="0"/>
                  </a:lnTo>
                  <a:lnTo>
                    <a:pt x="0" y="74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100" name="Freeform 19"/>
            <p:cNvSpPr>
              <a:spLocks noChangeAspect="1"/>
            </p:cNvSpPr>
            <p:nvPr>
              <p:custDataLst>
                <p:tags r:id="rId13"/>
              </p:custDataLst>
            </p:nvPr>
          </p:nvSpPr>
          <p:spPr bwMode="gray">
            <a:xfrm>
              <a:off x="783715" y="4186187"/>
              <a:ext cx="1027135" cy="630205"/>
            </a:xfrm>
            <a:custGeom>
              <a:avLst/>
              <a:gdLst>
                <a:gd name="T0" fmla="*/ 0 w 686"/>
                <a:gd name="T1" fmla="*/ 2147483647 h 263"/>
                <a:gd name="T2" fmla="*/ 2147483647 w 686"/>
                <a:gd name="T3" fmla="*/ 0 h 263"/>
                <a:gd name="T4" fmla="*/ 2147483647 w 686"/>
                <a:gd name="T5" fmla="*/ 2147483647 h 263"/>
                <a:gd name="T6" fmla="*/ 0 w 686"/>
                <a:gd name="T7" fmla="*/ 2147483647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6" h="263">
                  <a:moveTo>
                    <a:pt x="0" y="131"/>
                  </a:moveTo>
                  <a:lnTo>
                    <a:pt x="686" y="0"/>
                  </a:lnTo>
                  <a:lnTo>
                    <a:pt x="686" y="263"/>
                  </a:lnTo>
                  <a:lnTo>
                    <a:pt x="0" y="131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101" name="Freeform 20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 bwMode="gray">
            <a:xfrm>
              <a:off x="1810850" y="4186187"/>
              <a:ext cx="1028807" cy="630205"/>
            </a:xfrm>
            <a:custGeom>
              <a:avLst/>
              <a:gdLst>
                <a:gd name="T0" fmla="*/ 0 w 688"/>
                <a:gd name="T1" fmla="*/ 0 h 263"/>
                <a:gd name="T2" fmla="*/ 2147483647 w 688"/>
                <a:gd name="T3" fmla="*/ 2147483647 h 263"/>
                <a:gd name="T4" fmla="*/ 0 w 688"/>
                <a:gd name="T5" fmla="*/ 2147483647 h 263"/>
                <a:gd name="T6" fmla="*/ 0 w 688"/>
                <a:gd name="T7" fmla="*/ 0 h 26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8" h="263">
                  <a:moveTo>
                    <a:pt x="0" y="0"/>
                  </a:moveTo>
                  <a:lnTo>
                    <a:pt x="688" y="131"/>
                  </a:lnTo>
                  <a:lnTo>
                    <a:pt x="0" y="263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  <p:sp>
          <p:nvSpPr>
            <p:cNvPr id="102" name="Freeform 21"/>
            <p:cNvSpPr>
              <a:spLocks noChangeAspect="1"/>
            </p:cNvSpPr>
            <p:nvPr>
              <p:custDataLst>
                <p:tags r:id="rId15"/>
              </p:custDataLst>
            </p:nvPr>
          </p:nvSpPr>
          <p:spPr bwMode="gray">
            <a:xfrm>
              <a:off x="1222005" y="3112026"/>
              <a:ext cx="1172674" cy="352915"/>
            </a:xfrm>
            <a:custGeom>
              <a:avLst/>
              <a:gdLst>
                <a:gd name="T0" fmla="*/ 2147483647 w 786"/>
                <a:gd name="T1" fmla="*/ 0 h 150"/>
                <a:gd name="T2" fmla="*/ 0 w 786"/>
                <a:gd name="T3" fmla="*/ 2147483647 h 150"/>
                <a:gd name="T4" fmla="*/ 2147483647 w 786"/>
                <a:gd name="T5" fmla="*/ 2147483647 h 150"/>
                <a:gd name="T6" fmla="*/ 2147483647 w 786"/>
                <a:gd name="T7" fmla="*/ 2147483647 h 150"/>
                <a:gd name="T8" fmla="*/ 2147483647 w 786"/>
                <a:gd name="T9" fmla="*/ 0 h 1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786" h="150">
                  <a:moveTo>
                    <a:pt x="392" y="0"/>
                  </a:moveTo>
                  <a:lnTo>
                    <a:pt x="0" y="74"/>
                  </a:lnTo>
                  <a:lnTo>
                    <a:pt x="392" y="150"/>
                  </a:lnTo>
                  <a:lnTo>
                    <a:pt x="786" y="74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 marL="0" marR="0" lvl="0" indent="0" defTabSz="68580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de-DE" sz="12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cs typeface="Arial" charset="0"/>
              </a:endParaRPr>
            </a:p>
          </p:txBody>
        </p:sp>
      </p:grpSp>
      <p:sp>
        <p:nvSpPr>
          <p:cNvPr id="103" name="Rectangle 8"/>
          <p:cNvSpPr>
            <a:spLocks noChangeArrowheads="1"/>
          </p:cNvSpPr>
          <p:nvPr userDrawn="1">
            <p:custDataLst>
              <p:tags r:id="rId5"/>
            </p:custDataLst>
          </p:nvPr>
        </p:nvSpPr>
        <p:spPr bwMode="gray">
          <a:xfrm>
            <a:off x="1544674" y="1684836"/>
            <a:ext cx="1720151" cy="626269"/>
          </a:xfrm>
          <a:prstGeom prst="rect">
            <a:avLst/>
          </a:prstGeom>
          <a:solidFill>
            <a:schemeClr val="accent2"/>
          </a:solidFill>
          <a:ln w="12700" algn="ctr">
            <a:solidFill>
              <a:srgbClr val="000000"/>
            </a:solidFill>
            <a:miter lim="800000"/>
            <a:headEnd/>
            <a:tailEnd/>
          </a:ln>
        </p:spPr>
        <p:txBody>
          <a:bodyPr lIns="13500" rIns="13500" anchor="ctr">
            <a:noAutofit/>
          </a:bodyPr>
          <a:lstStyle/>
          <a:p>
            <a:pPr marL="0" marR="0" lvl="1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  <a:p>
            <a:pPr marL="0" marR="0" lvl="0" indent="0" algn="ctr" defTabSz="6858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grpSp>
        <p:nvGrpSpPr>
          <p:cNvPr id="104" name="Group 36"/>
          <p:cNvGrpSpPr>
            <a:grpSpLocks/>
          </p:cNvGrpSpPr>
          <p:nvPr userDrawn="1">
            <p:custDataLst>
              <p:tags r:id="rId6"/>
            </p:custDataLst>
          </p:nvPr>
        </p:nvGrpSpPr>
        <p:grpSpPr bwMode="auto">
          <a:xfrm>
            <a:off x="1241456" y="1678882"/>
            <a:ext cx="611066" cy="702469"/>
            <a:chOff x="1655040" y="1833129"/>
            <a:chExt cx="1064940" cy="1203288"/>
          </a:xfrm>
        </p:grpSpPr>
        <p:sp>
          <p:nvSpPr>
            <p:cNvPr id="105" name="Freeform 14"/>
            <p:cNvSpPr>
              <a:spLocks noChangeAspect="1"/>
            </p:cNvSpPr>
            <p:nvPr>
              <p:custDataLst>
                <p:tags r:id="rId7"/>
              </p:custDataLst>
            </p:nvPr>
          </p:nvSpPr>
          <p:spPr bwMode="gray">
            <a:xfrm>
              <a:off x="1655040" y="1833129"/>
              <a:ext cx="528436" cy="1203288"/>
            </a:xfrm>
            <a:custGeom>
              <a:avLst/>
              <a:gdLst>
                <a:gd name="T0" fmla="*/ 0 w 294"/>
                <a:gd name="T1" fmla="*/ 2147483647 h 562"/>
                <a:gd name="T2" fmla="*/ 2147483647 w 294"/>
                <a:gd name="T3" fmla="*/ 2147483647 h 562"/>
                <a:gd name="T4" fmla="*/ 2147483647 w 294"/>
                <a:gd name="T5" fmla="*/ 0 h 562"/>
                <a:gd name="T6" fmla="*/ 0 w 294"/>
                <a:gd name="T7" fmla="*/ 2147483647 h 5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562">
                  <a:moveTo>
                    <a:pt x="0" y="506"/>
                  </a:moveTo>
                  <a:lnTo>
                    <a:pt x="294" y="562"/>
                  </a:lnTo>
                  <a:lnTo>
                    <a:pt x="294" y="0"/>
                  </a:lnTo>
                  <a:lnTo>
                    <a:pt x="0" y="506"/>
                  </a:lnTo>
                  <a:close/>
                </a:path>
              </a:pathLst>
            </a:custGeom>
            <a:solidFill>
              <a:srgbClr val="7F7F7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6" name="Freeform 15"/>
            <p:cNvSpPr>
              <a:spLocks noChangeAspect="1"/>
            </p:cNvSpPr>
            <p:nvPr>
              <p:custDataLst>
                <p:tags r:id="rId8"/>
              </p:custDataLst>
            </p:nvPr>
          </p:nvSpPr>
          <p:spPr bwMode="gray">
            <a:xfrm>
              <a:off x="2183476" y="1833129"/>
              <a:ext cx="536504" cy="1203288"/>
            </a:xfrm>
            <a:custGeom>
              <a:avLst/>
              <a:gdLst>
                <a:gd name="T0" fmla="*/ 0 w 298"/>
                <a:gd name="T1" fmla="*/ 0 h 562"/>
                <a:gd name="T2" fmla="*/ 2147483647 w 298"/>
                <a:gd name="T3" fmla="*/ 2147483647 h 562"/>
                <a:gd name="T4" fmla="*/ 0 w 298"/>
                <a:gd name="T5" fmla="*/ 2147483647 h 562"/>
                <a:gd name="T6" fmla="*/ 0 w 298"/>
                <a:gd name="T7" fmla="*/ 0 h 56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8" h="562">
                  <a:moveTo>
                    <a:pt x="0" y="0"/>
                  </a:moveTo>
                  <a:lnTo>
                    <a:pt x="298" y="506"/>
                  </a:lnTo>
                  <a:lnTo>
                    <a:pt x="0" y="56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DDDDDD"/>
                </a:gs>
                <a:gs pos="100000">
                  <a:srgbClr val="F5F5F5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7" name="Freeform 106"/>
            <p:cNvSpPr>
              <a:spLocks noChangeAspect="1"/>
            </p:cNvSpPr>
            <p:nvPr>
              <p:custDataLst>
                <p:tags r:id="rId9"/>
              </p:custDataLst>
            </p:nvPr>
          </p:nvSpPr>
          <p:spPr bwMode="gray">
            <a:xfrm>
              <a:off x="1655040" y="2797270"/>
              <a:ext cx="528436" cy="239147"/>
            </a:xfrm>
            <a:custGeom>
              <a:avLst/>
              <a:gdLst>
                <a:gd name="T0" fmla="*/ 0 w 294"/>
                <a:gd name="T1" fmla="*/ 2147483647 h 112"/>
                <a:gd name="T2" fmla="*/ 2147483647 w 294"/>
                <a:gd name="T3" fmla="*/ 0 h 112"/>
                <a:gd name="T4" fmla="*/ 2147483647 w 294"/>
                <a:gd name="T5" fmla="*/ 2147483647 h 112"/>
                <a:gd name="T6" fmla="*/ 0 w 294"/>
                <a:gd name="T7" fmla="*/ 2147483647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4" h="112">
                  <a:moveTo>
                    <a:pt x="0" y="56"/>
                  </a:moveTo>
                  <a:lnTo>
                    <a:pt x="294" y="0"/>
                  </a:lnTo>
                  <a:lnTo>
                    <a:pt x="294" y="112"/>
                  </a:lnTo>
                  <a:lnTo>
                    <a:pt x="0" y="56"/>
                  </a:lnTo>
                  <a:close/>
                </a:path>
              </a:pathLst>
            </a:custGeom>
            <a:solidFill>
              <a:srgbClr val="696969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  <p:sp>
          <p:nvSpPr>
            <p:cNvPr id="108" name="Freeform 107"/>
            <p:cNvSpPr>
              <a:spLocks noChangeAspect="1"/>
            </p:cNvSpPr>
            <p:nvPr>
              <p:custDataLst>
                <p:tags r:id="rId10"/>
              </p:custDataLst>
            </p:nvPr>
          </p:nvSpPr>
          <p:spPr bwMode="gray">
            <a:xfrm>
              <a:off x="2183476" y="2797270"/>
              <a:ext cx="536504" cy="239147"/>
            </a:xfrm>
            <a:custGeom>
              <a:avLst/>
              <a:gdLst>
                <a:gd name="T0" fmla="*/ 0 w 298"/>
                <a:gd name="T1" fmla="*/ 0 h 112"/>
                <a:gd name="T2" fmla="*/ 2147483647 w 298"/>
                <a:gd name="T3" fmla="*/ 2147483647 h 112"/>
                <a:gd name="T4" fmla="*/ 0 w 298"/>
                <a:gd name="T5" fmla="*/ 2147483647 h 112"/>
                <a:gd name="T6" fmla="*/ 0 w 298"/>
                <a:gd name="T7" fmla="*/ 0 h 112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98" h="112">
                  <a:moveTo>
                    <a:pt x="0" y="0"/>
                  </a:moveTo>
                  <a:lnTo>
                    <a:pt x="298" y="56"/>
                  </a:lnTo>
                  <a:lnTo>
                    <a:pt x="0" y="112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D9D9D9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 cap="flat" cmpd="sng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>
              <a:noAutofit/>
            </a:bodyPr>
            <a:lstStyle/>
            <a:p>
              <a:pPr>
                <a:spcBef>
                  <a:spcPct val="0"/>
                </a:spcBef>
              </a:pPr>
              <a:endParaRPr lang="de-DE" sz="1200" dirty="0">
                <a:solidFill>
                  <a:srgbClr val="000000"/>
                </a:solidFill>
                <a:latin typeface="+mn-lt"/>
                <a:cs typeface="Arial" charset="0"/>
              </a:endParaRPr>
            </a:p>
          </p:txBody>
        </p:sp>
      </p:grpSp>
      <p:sp>
        <p:nvSpPr>
          <p:cNvPr id="109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2468880" y="3806190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10" name="Text Placeholder 7"/>
          <p:cNvSpPr>
            <a:spLocks noGrp="1"/>
          </p:cNvSpPr>
          <p:nvPr>
            <p:ph type="body" sz="quarter" idx="14" hasCustomPrompt="1"/>
          </p:nvPr>
        </p:nvSpPr>
        <p:spPr>
          <a:xfrm>
            <a:off x="2468880" y="2743200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111" name="Text Placeholder 7"/>
          <p:cNvSpPr>
            <a:spLocks noGrp="1"/>
          </p:cNvSpPr>
          <p:nvPr>
            <p:ph type="body" sz="quarter" idx="15" hasCustomPrompt="1"/>
          </p:nvPr>
        </p:nvSpPr>
        <p:spPr>
          <a:xfrm>
            <a:off x="2468880" y="1885950"/>
            <a:ext cx="788909" cy="240030"/>
          </a:xfrm>
          <a:prstGeom prst="rect">
            <a:avLst/>
          </a:prstGeom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chemeClr val="bg1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sz="1200" b="1" dirty="0"/>
              <a:t>Text</a:t>
            </a:r>
            <a:endParaRPr lang="en-US" dirty="0"/>
          </a:p>
        </p:txBody>
      </p:sp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643522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WOT 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AutoShape 4"/>
          <p:cNvSpPr>
            <a:spLocks noChangeArrowheads="1"/>
          </p:cNvSpPr>
          <p:nvPr userDrawn="1"/>
        </p:nvSpPr>
        <p:spPr bwMode="auto">
          <a:xfrm>
            <a:off x="5444548" y="1569394"/>
            <a:ext cx="2507456" cy="147589"/>
          </a:xfrm>
          <a:prstGeom prst="parallelogram">
            <a:avLst>
              <a:gd name="adj" fmla="val 81374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Harmful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/>
            </a:endParaRPr>
          </a:p>
        </p:txBody>
      </p:sp>
      <p:sp>
        <p:nvSpPr>
          <p:cNvPr id="22" name="AutoShape 5"/>
          <p:cNvSpPr>
            <a:spLocks noChangeArrowheads="1"/>
          </p:cNvSpPr>
          <p:nvPr userDrawn="1"/>
        </p:nvSpPr>
        <p:spPr bwMode="auto">
          <a:xfrm>
            <a:off x="1175742" y="1516126"/>
            <a:ext cx="2507456" cy="248008"/>
          </a:xfrm>
          <a:prstGeom prst="parallelogram">
            <a:avLst>
              <a:gd name="adj" fmla="val 81374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Helpful</a:t>
            </a:r>
            <a:endParaRPr kumimoji="0" lang="en-US" sz="1200" b="0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/>
            </a:endParaRPr>
          </a:p>
        </p:txBody>
      </p:sp>
      <p:sp>
        <p:nvSpPr>
          <p:cNvPr id="23" name="AutoShape 6"/>
          <p:cNvSpPr>
            <a:spLocks noChangeArrowheads="1"/>
          </p:cNvSpPr>
          <p:nvPr userDrawn="1"/>
        </p:nvSpPr>
        <p:spPr bwMode="auto">
          <a:xfrm rot="16200000">
            <a:off x="-256803" y="2273647"/>
            <a:ext cx="1463279" cy="488156"/>
          </a:xfrm>
          <a:prstGeom prst="parallelogram">
            <a:avLst>
              <a:gd name="adj" fmla="val 99573"/>
            </a:avLst>
          </a:prstGeom>
          <a:noFill/>
          <a:ln>
            <a:noFill/>
          </a:ln>
          <a:effectLst/>
        </p:spPr>
        <p:txBody>
          <a:bodyPr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Internal</a:t>
            </a:r>
          </a:p>
        </p:txBody>
      </p:sp>
      <p:sp>
        <p:nvSpPr>
          <p:cNvPr id="24" name="AutoShape 7"/>
          <p:cNvSpPr>
            <a:spLocks noChangeArrowheads="1"/>
          </p:cNvSpPr>
          <p:nvPr userDrawn="1"/>
        </p:nvSpPr>
        <p:spPr bwMode="auto">
          <a:xfrm rot="16200000">
            <a:off x="-253828" y="3841105"/>
            <a:ext cx="1457326" cy="488156"/>
          </a:xfrm>
          <a:prstGeom prst="parallelogram">
            <a:avLst>
              <a:gd name="adj" fmla="val 99573"/>
            </a:avLst>
          </a:prstGeom>
          <a:noFill/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b="1" kern="0" dirty="0">
                <a:latin typeface="+mn-lt"/>
                <a:cs typeface="Arial"/>
              </a:rPr>
              <a:t>External</a:t>
            </a:r>
            <a:endParaRPr kumimoji="0" lang="en-US" sz="1200" b="1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/>
            </a:endParaRPr>
          </a:p>
        </p:txBody>
      </p:sp>
      <p:sp>
        <p:nvSpPr>
          <p:cNvPr id="25" name="Rectangle 9"/>
          <p:cNvSpPr>
            <a:spLocks noChangeArrowheads="1"/>
          </p:cNvSpPr>
          <p:nvPr userDrawn="1"/>
        </p:nvSpPr>
        <p:spPr bwMode="auto">
          <a:xfrm>
            <a:off x="757015" y="1790849"/>
            <a:ext cx="3745334" cy="1457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6" name="Rectangle 10"/>
          <p:cNvSpPr>
            <a:spLocks noChangeArrowheads="1"/>
          </p:cNvSpPr>
          <p:nvPr userDrawn="1"/>
        </p:nvSpPr>
        <p:spPr bwMode="auto">
          <a:xfrm>
            <a:off x="4641650" y="1790849"/>
            <a:ext cx="3744468" cy="1457325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7" name="Rectangle 11"/>
          <p:cNvSpPr>
            <a:spLocks noChangeArrowheads="1"/>
          </p:cNvSpPr>
          <p:nvPr userDrawn="1"/>
        </p:nvSpPr>
        <p:spPr bwMode="auto">
          <a:xfrm>
            <a:off x="4641652" y="3356521"/>
            <a:ext cx="3744467" cy="1457325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8" name="Rectangle 12"/>
          <p:cNvSpPr>
            <a:spLocks noChangeArrowheads="1"/>
          </p:cNvSpPr>
          <p:nvPr userDrawn="1"/>
        </p:nvSpPr>
        <p:spPr bwMode="auto">
          <a:xfrm>
            <a:off x="757014" y="3356521"/>
            <a:ext cx="3745335" cy="1457325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  <p:txBody>
          <a:bodyPr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uLnTx/>
              <a:uFillTx/>
              <a:latin typeface="+mn-lt"/>
              <a:cs typeface="Arial" panose="020B0604020202020204" pitchFamily="34" charset="0"/>
            </a:endParaRPr>
          </a:p>
        </p:txBody>
      </p:sp>
      <p:sp>
        <p:nvSpPr>
          <p:cNvPr id="29" name="Text Box 13"/>
          <p:cNvSpPr txBox="1">
            <a:spLocks noChangeArrowheads="1"/>
          </p:cNvSpPr>
          <p:nvPr userDrawn="1"/>
        </p:nvSpPr>
        <p:spPr bwMode="auto">
          <a:xfrm>
            <a:off x="757014" y="1802853"/>
            <a:ext cx="968899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uLnTx/>
                <a:uFillTx/>
                <a:latin typeface="+mn-lt"/>
                <a:cs typeface="Arial"/>
              </a:rPr>
              <a:t>STRENGTHS</a:t>
            </a:r>
          </a:p>
        </p:txBody>
      </p:sp>
      <p:sp>
        <p:nvSpPr>
          <p:cNvPr id="30" name="Text Box 14"/>
          <p:cNvSpPr txBox="1">
            <a:spLocks noChangeArrowheads="1"/>
          </p:cNvSpPr>
          <p:nvPr userDrawn="1"/>
        </p:nvSpPr>
        <p:spPr bwMode="auto">
          <a:xfrm>
            <a:off x="7289932" y="1799359"/>
            <a:ext cx="1096187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algn="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uLnTx/>
                <a:uFillTx/>
                <a:latin typeface="+mn-lt"/>
                <a:cs typeface="Arial"/>
              </a:rPr>
              <a:t>WEAKNESSES</a:t>
            </a:r>
          </a:p>
        </p:txBody>
      </p:sp>
      <p:sp>
        <p:nvSpPr>
          <p:cNvPr id="31" name="Text Box 15"/>
          <p:cNvSpPr txBox="1">
            <a:spLocks noChangeArrowheads="1"/>
          </p:cNvSpPr>
          <p:nvPr userDrawn="1"/>
        </p:nvSpPr>
        <p:spPr bwMode="auto">
          <a:xfrm>
            <a:off x="757014" y="4589804"/>
            <a:ext cx="1238269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n-lt"/>
                <a:cs typeface="Arial"/>
              </a:rPr>
              <a:t>OPPORTUNITIES</a:t>
            </a:r>
          </a:p>
        </p:txBody>
      </p:sp>
      <p:sp>
        <p:nvSpPr>
          <p:cNvPr id="32" name="Text Box 16"/>
          <p:cNvSpPr txBox="1">
            <a:spLocks noChangeArrowheads="1"/>
          </p:cNvSpPr>
          <p:nvPr userDrawn="1"/>
        </p:nvSpPr>
        <p:spPr bwMode="auto">
          <a:xfrm>
            <a:off x="7611769" y="4589804"/>
            <a:ext cx="774350" cy="2308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noAutofit/>
          </a:bodyPr>
          <a:lstStyle/>
          <a:p>
            <a:pPr marL="0" marR="0" lvl="0" indent="0" algn="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uLnTx/>
                <a:uFillTx/>
                <a:latin typeface="+mn-lt"/>
                <a:cs typeface="Arial"/>
              </a:rPr>
              <a:t>THREATS</a:t>
            </a:r>
          </a:p>
        </p:txBody>
      </p:sp>
      <p:sp>
        <p:nvSpPr>
          <p:cNvPr id="33" name="Oval 17"/>
          <p:cNvSpPr>
            <a:spLocks noChangeArrowheads="1"/>
          </p:cNvSpPr>
          <p:nvPr userDrawn="1"/>
        </p:nvSpPr>
        <p:spPr bwMode="auto">
          <a:xfrm>
            <a:off x="3923705" y="2661196"/>
            <a:ext cx="1296590" cy="1296590"/>
          </a:xfrm>
          <a:prstGeom prst="ellipse">
            <a:avLst/>
          </a:prstGeom>
          <a:solidFill>
            <a:schemeClr val="accent2"/>
          </a:solidFill>
          <a:ln w="76200">
            <a:solidFill>
              <a:schemeClr val="bg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 wrap="none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+mn-lt"/>
                <a:cs typeface="Arial"/>
              </a:rPr>
              <a:t>SWOT</a:t>
            </a:r>
          </a:p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uLnTx/>
                <a:uFillTx/>
                <a:latin typeface="+mn-lt"/>
                <a:cs typeface="Arial"/>
              </a:rPr>
              <a:t>Analysis</a:t>
            </a:r>
          </a:p>
        </p:txBody>
      </p:sp>
      <p:sp>
        <p:nvSpPr>
          <p:cNvPr id="34" name="Text Placeholder 26"/>
          <p:cNvSpPr>
            <a:spLocks noGrp="1"/>
          </p:cNvSpPr>
          <p:nvPr>
            <p:ph type="body" sz="quarter" idx="10"/>
          </p:nvPr>
        </p:nvSpPr>
        <p:spPr>
          <a:xfrm>
            <a:off x="989290" y="2030116"/>
            <a:ext cx="2880360" cy="10082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5" name="Text Placeholder 26"/>
          <p:cNvSpPr>
            <a:spLocks noGrp="1"/>
          </p:cNvSpPr>
          <p:nvPr>
            <p:ph type="body" sz="quarter" idx="11"/>
          </p:nvPr>
        </p:nvSpPr>
        <p:spPr>
          <a:xfrm>
            <a:off x="989290" y="3470296"/>
            <a:ext cx="2880360" cy="1112717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6" name="Text Placeholder 26"/>
          <p:cNvSpPr>
            <a:spLocks noGrp="1"/>
          </p:cNvSpPr>
          <p:nvPr>
            <p:ph type="body" sz="quarter" idx="12"/>
          </p:nvPr>
        </p:nvSpPr>
        <p:spPr>
          <a:xfrm>
            <a:off x="5258395" y="2030116"/>
            <a:ext cx="2880360" cy="1008270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7" name="Text Placeholder 26"/>
          <p:cNvSpPr>
            <a:spLocks noGrp="1"/>
          </p:cNvSpPr>
          <p:nvPr>
            <p:ph type="body" sz="quarter" idx="13"/>
          </p:nvPr>
        </p:nvSpPr>
        <p:spPr>
          <a:xfrm>
            <a:off x="5258395" y="3470296"/>
            <a:ext cx="2879765" cy="1112717"/>
          </a:xfrm>
          <a:prstGeom prst="rect">
            <a:avLst/>
          </a:prstGeom>
          <a:ln w="12700">
            <a:noFill/>
          </a:ln>
        </p:spPr>
        <p:txBody>
          <a:bodyPr vert="horz" anchor="t">
            <a:noAutofit/>
          </a:bodyPr>
          <a:lstStyle>
            <a:lvl1pPr marL="137160" indent="-137160">
              <a:spcBef>
                <a:spcPts val="0"/>
              </a:spcBef>
              <a:buClrTx/>
              <a:buFont typeface="Wingdings" charset="2"/>
              <a:buChar char="§"/>
              <a:defRPr kumimoji="0" lang="en-US" sz="1050" b="0" i="0" u="none" strike="noStrike" kern="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Arial"/>
              </a:defRPr>
            </a:lvl1pPr>
          </a:lstStyle>
          <a:p>
            <a:pPr lvl="0"/>
            <a:endParaRPr lang="en-US" dirty="0"/>
          </a:p>
        </p:txBody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22424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Gerade Verbindung 10"/>
          <p:cNvCxnSpPr/>
          <p:nvPr userDrawn="1">
            <p:custDataLst>
              <p:tags r:id="rId1"/>
            </p:custDataLst>
          </p:nvPr>
        </p:nvCxnSpPr>
        <p:spPr>
          <a:xfrm flipV="1">
            <a:off x="1143000" y="1556767"/>
            <a:ext cx="0" cy="146885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4" name="Gerade Verbindung 16"/>
          <p:cNvCxnSpPr/>
          <p:nvPr userDrawn="1">
            <p:custDataLst>
              <p:tags r:id="rId2"/>
            </p:custDataLst>
          </p:nvPr>
        </p:nvCxnSpPr>
        <p:spPr>
          <a:xfrm flipH="1">
            <a:off x="6638544" y="1556767"/>
            <a:ext cx="1588" cy="146885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5" name="Gerade Verbindung 24"/>
          <p:cNvCxnSpPr/>
          <p:nvPr userDrawn="1">
            <p:custDataLst>
              <p:tags r:id="rId3"/>
            </p:custDataLst>
          </p:nvPr>
        </p:nvCxnSpPr>
        <p:spPr>
          <a:xfrm flipV="1">
            <a:off x="2506852" y="3274955"/>
            <a:ext cx="1848" cy="1525646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6" name="Gerade Verbindung 25"/>
          <p:cNvCxnSpPr/>
          <p:nvPr userDrawn="1">
            <p:custDataLst>
              <p:tags r:id="rId4"/>
            </p:custDataLst>
          </p:nvPr>
        </p:nvCxnSpPr>
        <p:spPr>
          <a:xfrm flipH="1" flipV="1">
            <a:off x="5253844" y="3390136"/>
            <a:ext cx="11478" cy="1410464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7" name="Gerade Verbindung 26"/>
          <p:cNvCxnSpPr/>
          <p:nvPr userDrawn="1">
            <p:custDataLst>
              <p:tags r:id="rId5"/>
            </p:custDataLst>
          </p:nvPr>
        </p:nvCxnSpPr>
        <p:spPr>
          <a:xfrm flipV="1">
            <a:off x="8001000" y="3387852"/>
            <a:ext cx="1848" cy="1410464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cxnSp>
        <p:nvCxnSpPr>
          <p:cNvPr id="8" name="Gerade Verbindung 16"/>
          <p:cNvCxnSpPr/>
          <p:nvPr userDrawn="1">
            <p:custDataLst>
              <p:tags r:id="rId6"/>
            </p:custDataLst>
          </p:nvPr>
        </p:nvCxnSpPr>
        <p:spPr>
          <a:xfrm flipH="1">
            <a:off x="3895344" y="1556767"/>
            <a:ext cx="1588" cy="1468858"/>
          </a:xfrm>
          <a:prstGeom prst="line">
            <a:avLst/>
          </a:prstGeom>
          <a:noFill/>
          <a:ln w="9525" cap="flat" cmpd="sng" algn="ctr">
            <a:solidFill>
              <a:srgbClr val="808080"/>
            </a:solidFill>
            <a:prstDash val="dash"/>
          </a:ln>
          <a:effectLst/>
        </p:spPr>
      </p:cxnSp>
      <p:sp>
        <p:nvSpPr>
          <p:cNvPr id="14" name="Raute 14"/>
          <p:cNvSpPr/>
          <p:nvPr userDrawn="1">
            <p:custDataLst>
              <p:tags r:id="rId7"/>
            </p:custDataLst>
          </p:nvPr>
        </p:nvSpPr>
        <p:spPr>
          <a:xfrm>
            <a:off x="3827154" y="2871789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5" name="Raute 17"/>
          <p:cNvSpPr/>
          <p:nvPr userDrawn="1">
            <p:custDataLst>
              <p:tags r:id="rId8"/>
            </p:custDataLst>
          </p:nvPr>
        </p:nvSpPr>
        <p:spPr>
          <a:xfrm>
            <a:off x="6568167" y="2871789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3" name="Raute 11"/>
          <p:cNvSpPr/>
          <p:nvPr userDrawn="1">
            <p:custDataLst>
              <p:tags r:id="rId9"/>
            </p:custDataLst>
          </p:nvPr>
        </p:nvSpPr>
        <p:spPr>
          <a:xfrm>
            <a:off x="1074999" y="2871789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6" name="Raute 21"/>
          <p:cNvSpPr/>
          <p:nvPr userDrawn="1">
            <p:custDataLst>
              <p:tags r:id="rId10"/>
            </p:custDataLst>
          </p:nvPr>
        </p:nvSpPr>
        <p:spPr>
          <a:xfrm>
            <a:off x="2437934" y="3257551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7" name="Raute 22"/>
          <p:cNvSpPr/>
          <p:nvPr userDrawn="1">
            <p:custDataLst>
              <p:tags r:id="rId11"/>
            </p:custDataLst>
          </p:nvPr>
        </p:nvSpPr>
        <p:spPr>
          <a:xfrm>
            <a:off x="5183078" y="3257551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8" name="Raute 23"/>
          <p:cNvSpPr/>
          <p:nvPr userDrawn="1">
            <p:custDataLst>
              <p:tags r:id="rId12"/>
            </p:custDataLst>
          </p:nvPr>
        </p:nvSpPr>
        <p:spPr>
          <a:xfrm>
            <a:off x="7932073" y="3257551"/>
            <a:ext cx="141533" cy="115181"/>
          </a:xfrm>
          <a:prstGeom prst="diamond">
            <a:avLst/>
          </a:prstGeom>
          <a:solidFill>
            <a:srgbClr val="000000"/>
          </a:solidFill>
          <a:ln w="10795" cap="flat" cmpd="sng" algn="ctr">
            <a:noFill/>
            <a:prstDash val="solid"/>
          </a:ln>
          <a:effectLst/>
        </p:spPr>
        <p:txBody>
          <a:bodyPr rtlCol="0" anchor="ctr">
            <a:noAutofit/>
          </a:bodyPr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28" name="Text Placeholder 27"/>
          <p:cNvSpPr>
            <a:spLocks noGrp="1"/>
          </p:cNvSpPr>
          <p:nvPr>
            <p:ph type="body" sz="quarter" idx="16" hasCustomPrompt="1"/>
          </p:nvPr>
        </p:nvSpPr>
        <p:spPr>
          <a:xfrm>
            <a:off x="1188721" y="1578054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9" name="Text Placeholder 27"/>
          <p:cNvSpPr>
            <a:spLocks noGrp="1"/>
          </p:cNvSpPr>
          <p:nvPr>
            <p:ph type="body" sz="quarter" idx="17" hasCustomPrompt="1"/>
          </p:nvPr>
        </p:nvSpPr>
        <p:spPr>
          <a:xfrm>
            <a:off x="640080" y="377190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0" name="Text Placeholder 27"/>
          <p:cNvSpPr>
            <a:spLocks noGrp="1"/>
          </p:cNvSpPr>
          <p:nvPr>
            <p:ph type="body" sz="quarter" idx="18" hasCustomPrompt="1"/>
          </p:nvPr>
        </p:nvSpPr>
        <p:spPr>
          <a:xfrm>
            <a:off x="3931920" y="157734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1" name="Text Placeholder 27"/>
          <p:cNvSpPr>
            <a:spLocks noGrp="1"/>
          </p:cNvSpPr>
          <p:nvPr>
            <p:ph type="body" sz="quarter" idx="19" hasCustomPrompt="1"/>
          </p:nvPr>
        </p:nvSpPr>
        <p:spPr>
          <a:xfrm>
            <a:off x="6675120" y="157734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2" name="Text Placeholder 27"/>
          <p:cNvSpPr>
            <a:spLocks noGrp="1"/>
          </p:cNvSpPr>
          <p:nvPr>
            <p:ph type="body" sz="quarter" idx="20" hasCustomPrompt="1"/>
          </p:nvPr>
        </p:nvSpPr>
        <p:spPr>
          <a:xfrm>
            <a:off x="3383280" y="377190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33" name="Text Placeholder 27"/>
          <p:cNvSpPr>
            <a:spLocks noGrp="1"/>
          </p:cNvSpPr>
          <p:nvPr>
            <p:ph type="body" sz="quarter" idx="21" hasCustomPrompt="1"/>
          </p:nvPr>
        </p:nvSpPr>
        <p:spPr>
          <a:xfrm>
            <a:off x="6126480" y="3765460"/>
            <a:ext cx="1828800" cy="1028700"/>
          </a:xfrm>
          <a:prstGeom prst="rect">
            <a:avLst/>
          </a:prstGeom>
          <a:solidFill>
            <a:schemeClr val="accent1"/>
          </a:solidFill>
        </p:spPr>
        <p:txBody>
          <a:bodyPr vert="horz">
            <a:noAutofit/>
          </a:bodyPr>
          <a:lstStyle>
            <a:lvl1pPr marL="0" indent="0">
              <a:buNone/>
              <a:defRPr sz="1200">
                <a:latin typeface="+mn-lt"/>
                <a:cs typeface="Arial"/>
              </a:defRPr>
            </a:lvl1pPr>
          </a:lstStyle>
          <a:p>
            <a:pPr lvl="0"/>
            <a:r>
              <a:rPr lang="en-US" dirty="0"/>
              <a:t>Click to Edit</a:t>
            </a:r>
          </a:p>
        </p:txBody>
      </p:sp>
      <p:sp>
        <p:nvSpPr>
          <p:cNvPr id="20" name="Text Placeholder 19"/>
          <p:cNvSpPr>
            <a:spLocks noGrp="1"/>
          </p:cNvSpPr>
          <p:nvPr>
            <p:ph type="body" sz="quarter" idx="10" hasCustomPrompt="1"/>
          </p:nvPr>
        </p:nvSpPr>
        <p:spPr>
          <a:xfrm>
            <a:off x="5029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200" b="1">
                <a:solidFill>
                  <a:srgbClr val="FFFFFF"/>
                </a:solidFill>
                <a:latin typeface="+mn-lt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1" name="Text Placeholder 19"/>
          <p:cNvSpPr>
            <a:spLocks noGrp="1"/>
          </p:cNvSpPr>
          <p:nvPr>
            <p:ph type="body" sz="quarter" idx="11" hasCustomPrompt="1"/>
          </p:nvPr>
        </p:nvSpPr>
        <p:spPr>
          <a:xfrm>
            <a:off x="18745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2" name="Text Placeholder 19"/>
          <p:cNvSpPr>
            <a:spLocks noGrp="1"/>
          </p:cNvSpPr>
          <p:nvPr>
            <p:ph type="body" sz="quarter" idx="12" hasCustomPrompt="1"/>
          </p:nvPr>
        </p:nvSpPr>
        <p:spPr>
          <a:xfrm>
            <a:off x="32461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3" name="Text Placeholder 19"/>
          <p:cNvSpPr>
            <a:spLocks noGrp="1"/>
          </p:cNvSpPr>
          <p:nvPr>
            <p:ph type="body" sz="quarter" idx="13" hasCustomPrompt="1"/>
          </p:nvPr>
        </p:nvSpPr>
        <p:spPr>
          <a:xfrm>
            <a:off x="46177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4" name="Text Placeholder 19"/>
          <p:cNvSpPr>
            <a:spLocks noGrp="1"/>
          </p:cNvSpPr>
          <p:nvPr>
            <p:ph type="body" sz="quarter" idx="14" hasCustomPrompt="1"/>
          </p:nvPr>
        </p:nvSpPr>
        <p:spPr>
          <a:xfrm>
            <a:off x="59893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25" name="Text Placeholder 19"/>
          <p:cNvSpPr>
            <a:spLocks noGrp="1"/>
          </p:cNvSpPr>
          <p:nvPr>
            <p:ph type="body" sz="quarter" idx="15" hasCustomPrompt="1"/>
          </p:nvPr>
        </p:nvSpPr>
        <p:spPr>
          <a:xfrm>
            <a:off x="7360920" y="2914650"/>
            <a:ext cx="1280160" cy="410765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lang="en-US" sz="1200" b="1" kern="1200" dirty="0">
                <a:solidFill>
                  <a:srgbClr val="FFFFFF"/>
                </a:solidFill>
                <a:latin typeface="+mn-lt"/>
                <a:ea typeface="+mn-ea"/>
                <a:cs typeface="Arial"/>
              </a:defRPr>
            </a:lvl1pPr>
          </a:lstStyle>
          <a:p>
            <a:pPr lvl="0"/>
            <a:r>
              <a:rPr lang="en-US" b="1" dirty="0"/>
              <a:t>MONTH</a:t>
            </a:r>
            <a:endParaRPr lang="en-US" dirty="0"/>
          </a:p>
        </p:txBody>
      </p:sp>
      <p:sp>
        <p:nvSpPr>
          <p:cNvPr id="34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dirty="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351907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 algn="l" defTabSz="685800" rtl="0" eaLnBrk="1" latinLnBrk="0" hangingPunct="1">
              <a:spcBef>
                <a:spcPct val="0"/>
              </a:spcBef>
              <a:buNone/>
              <a:defRPr lang="nl-NL" sz="2400" b="1" kern="1200" dirty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5" name="Text Placeholder 8">
            <a:extLst>
              <a:ext uri="{FF2B5EF4-FFF2-40B4-BE49-F238E27FC236}">
                <a16:creationId xmlns:a16="http://schemas.microsoft.com/office/drawing/2014/main" id="{9EF33A79-56C6-8C4C-9553-71F8EB2755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891785B2-4D0E-0543-B821-1A78E88B1B34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4724400" y="1543050"/>
            <a:ext cx="4191000" cy="325755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defRPr/>
            </a:lvl1pPr>
            <a:lvl2pPr marL="457200" indent="-228600">
              <a:spcBef>
                <a:spcPts val="0"/>
              </a:spcBef>
              <a:spcAft>
                <a:spcPts val="1000"/>
              </a:spcAft>
              <a:defRPr/>
            </a:lvl2pPr>
            <a:lvl3pPr marL="685800" indent="-228600">
              <a:spcBef>
                <a:spcPts val="0"/>
              </a:spcBef>
              <a:spcAft>
                <a:spcPts val="1000"/>
              </a:spcAft>
              <a:defRPr/>
            </a:lvl3pPr>
            <a:lvl4pPr marL="914400" indent="-228600">
              <a:spcBef>
                <a:spcPts val="0"/>
              </a:spcBef>
              <a:spcAft>
                <a:spcPts val="1000"/>
              </a:spcAft>
              <a:defRPr/>
            </a:lvl4pPr>
            <a:lvl5pPr marL="1143000" indent="-228600">
              <a:spcBef>
                <a:spcPts val="0"/>
              </a:spcBef>
              <a:spcAft>
                <a:spcPts val="10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9408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5979411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228600" y="1543050"/>
            <a:ext cx="4206240" cy="205979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400" b="1" baseline="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6"/>
          </p:nvPr>
        </p:nvSpPr>
        <p:spPr>
          <a:xfrm>
            <a:off x="4709160" y="1542970"/>
            <a:ext cx="4206240" cy="205979"/>
          </a:xfrm>
          <a:prstGeom prst="rect">
            <a:avLst/>
          </a:prstGeom>
          <a:solidFill>
            <a:schemeClr val="accent2"/>
          </a:solidFill>
        </p:spPr>
        <p:txBody>
          <a:bodyPr vert="horz" anchor="ctr">
            <a:noAutofit/>
          </a:bodyPr>
          <a:lstStyle>
            <a:lvl1pPr marL="0" indent="0" algn="ctr">
              <a:buNone/>
              <a:defRPr sz="1400" b="1" baseline="0">
                <a:solidFill>
                  <a:srgbClr val="FFFFFF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228600" y="4560095"/>
            <a:ext cx="8686800" cy="240506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Take away box (optional)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8" name="Text Placeholder 8">
            <a:extLst>
              <a:ext uri="{FF2B5EF4-FFF2-40B4-BE49-F238E27FC236}">
                <a16:creationId xmlns:a16="http://schemas.microsoft.com/office/drawing/2014/main" id="{4597C3E3-A7D4-024F-90AA-09F05ABA5F9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28600" y="1746152"/>
            <a:ext cx="4206240" cy="2640330"/>
          </a:xfrm>
          <a:prstGeom prst="rect">
            <a:avLst/>
          </a:prstGeom>
          <a:solidFill>
            <a:srgbClr val="EAEAEA"/>
          </a:solidFill>
        </p:spPr>
        <p:txBody>
          <a:bodyPr>
            <a:noAutofit/>
          </a:bodyPr>
          <a:lstStyle>
            <a:lvl1pPr marL="2286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6858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3" name="Text Placeholder 8">
            <a:extLst>
              <a:ext uri="{FF2B5EF4-FFF2-40B4-BE49-F238E27FC236}">
                <a16:creationId xmlns:a16="http://schemas.microsoft.com/office/drawing/2014/main" id="{3C23C6B9-38EB-A14D-8F40-06EB76E0DAC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709160" y="1746152"/>
            <a:ext cx="4206240" cy="2640330"/>
          </a:xfrm>
          <a:prstGeom prst="rect">
            <a:avLst/>
          </a:prstGeom>
          <a:solidFill>
            <a:srgbClr val="EAEAEA"/>
          </a:solidFill>
        </p:spPr>
        <p:txBody>
          <a:bodyPr>
            <a:noAutofit/>
          </a:bodyPr>
          <a:lstStyle>
            <a:lvl1pPr marL="2286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/>
                <a:ea typeface="+mn-ea"/>
                <a:cs typeface="Arial"/>
              </a:defRPr>
            </a:lvl1pPr>
            <a:lvl2pPr marL="4572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baseline="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6858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lang="en-US" sz="1400" kern="1200" dirty="0" smtClean="0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1097568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chnical Specifica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4709160" y="1543050"/>
            <a:ext cx="4206240" cy="288036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baseline="0">
                <a:latin typeface="+mn-lt"/>
              </a:defRPr>
            </a:lvl1pPr>
          </a:lstStyle>
          <a:p>
            <a:r>
              <a:rPr lang="en-US" dirty="0"/>
              <a:t>Click icon to add product image</a:t>
            </a:r>
          </a:p>
        </p:txBody>
      </p:sp>
      <p:sp>
        <p:nvSpPr>
          <p:cNvPr id="9" name="Line 8"/>
          <p:cNvSpPr>
            <a:spLocks noChangeShapeType="1"/>
          </p:cNvSpPr>
          <p:nvPr userDrawn="1">
            <p:custDataLst>
              <p:tags r:id="rId1"/>
            </p:custDataLst>
          </p:nvPr>
        </p:nvSpPr>
        <p:spPr bwMode="gray">
          <a:xfrm>
            <a:off x="274320" y="1741567"/>
            <a:ext cx="4114800" cy="1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lIns="13500" rIns="13500" anchor="ctr"/>
          <a:lstStyle/>
          <a:p>
            <a:pPr marL="0" marR="0" lvl="0" indent="0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lt"/>
            </a:endParaRPr>
          </a:p>
        </p:txBody>
      </p:sp>
      <p:sp>
        <p:nvSpPr>
          <p:cNvPr id="10" name="Text Placeholder 5"/>
          <p:cNvSpPr>
            <a:spLocks noGrp="1"/>
          </p:cNvSpPr>
          <p:nvPr>
            <p:ph type="body" sz="quarter" idx="17" hasCustomPrompt="1"/>
          </p:nvPr>
        </p:nvSpPr>
        <p:spPr>
          <a:xfrm>
            <a:off x="228600" y="4560095"/>
            <a:ext cx="8686800" cy="240506"/>
          </a:xfrm>
          <a:prstGeom prst="rect">
            <a:avLst/>
          </a:prstGeom>
          <a:ln w="28575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0" indent="0" algn="ctr">
              <a:buNone/>
              <a:defRPr sz="1200">
                <a:latin typeface="+mn-lt"/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en-US" dirty="0"/>
              <a:t>Take away box (optional)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8" hasCustomPrompt="1"/>
          </p:nvPr>
        </p:nvSpPr>
        <p:spPr>
          <a:xfrm>
            <a:off x="228600" y="1543050"/>
            <a:ext cx="4206479" cy="198835"/>
          </a:xfrm>
        </p:spPr>
        <p:txBody>
          <a:bodyPr anchor="ctr" anchorCtr="0">
            <a:noAutofit/>
          </a:bodyPr>
          <a:lstStyle>
            <a:lvl1pPr marL="0" indent="0" algn="ctr">
              <a:buNone/>
              <a:defRPr sz="1400" b="1" baseline="0">
                <a:latin typeface="+mn-lt"/>
              </a:defRPr>
            </a:lvl1pPr>
          </a:lstStyle>
          <a:p>
            <a:pPr lvl="0"/>
            <a:r>
              <a:rPr lang="en-US" b="1" dirty="0"/>
              <a:t>Click to add text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295855CF-024C-EA40-BCD0-9A819865D0D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228600" y="1748790"/>
            <a:ext cx="4206240" cy="2674620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1pPr>
            <a:lvl2pPr marL="4572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2pPr>
            <a:lvl3pPr marL="6858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3pPr>
            <a:lvl4pPr marL="914400" indent="-22860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SzPct val="110000"/>
              <a:buFont typeface="Wingdings" charset="2"/>
              <a:buChar char="§"/>
              <a:defRPr sz="1400"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609037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ic Tabl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able Placeholder 13"/>
          <p:cNvSpPr>
            <a:spLocks noGrp="1"/>
          </p:cNvSpPr>
          <p:nvPr>
            <p:ph type="tbl" sz="quarter" idx="10" hasCustomPrompt="1"/>
          </p:nvPr>
        </p:nvSpPr>
        <p:spPr>
          <a:xfrm>
            <a:off x="228601" y="1543050"/>
            <a:ext cx="8686800" cy="3257550"/>
          </a:xfrm>
          <a:prstGeom prst="rect">
            <a:avLst/>
          </a:prstGeom>
        </p:spPr>
        <p:txBody>
          <a:bodyPr vert="horz"/>
          <a:lstStyle>
            <a:lvl1pPr marL="260604" indent="-260604">
              <a:buFont typeface="Wingdings" charset="2"/>
              <a:buChar char="§"/>
              <a:defRPr sz="1350" baseline="0">
                <a:latin typeface="+mn-lt"/>
                <a:cs typeface="Arial"/>
              </a:defRPr>
            </a:lvl1pPr>
          </a:lstStyle>
          <a:p>
            <a:r>
              <a:rPr lang="en-US" dirty="0"/>
              <a:t>Select Medium Style 2 from Table Styles in Table Design tab, Change header row from black to Sokkia Green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230758" y="560609"/>
            <a:ext cx="8686800" cy="810992"/>
          </a:xfrm>
          <a:prstGeom prst="rect">
            <a:avLst/>
          </a:prstGeom>
        </p:spPr>
        <p:txBody>
          <a:bodyPr anchor="ctr"/>
          <a:lstStyle>
            <a:lvl1pPr>
              <a:defRPr lang="en-US" sz="2400" b="1" kern="1200" smtClean="0">
                <a:solidFill>
                  <a:schemeClr val="accent2"/>
                </a:solidFill>
                <a:latin typeface="+mn-lt"/>
                <a:ea typeface="+mj-ea"/>
                <a:cs typeface="Arial"/>
              </a:defRPr>
            </a:lvl1pPr>
          </a:lstStyle>
          <a:p>
            <a:r>
              <a:rPr lang="en-US"/>
              <a:t>Click to edit Master title style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092506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oleObject" Target="../embeddings/oleObject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26.xml"/><Relationship Id="rId21" Type="http://schemas.openxmlformats.org/officeDocument/2006/relationships/tags" Target="../tags/tag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image" Target="../media/image2.emf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oleObject" Target="../embeddings/oleObject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685003073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14" imgW="216" imgH="216" progId="TCLayout.ActiveDocument.1">
                  <p:embed/>
                </p:oleObj>
              </mc:Choice>
              <mc:Fallback>
                <p:oleObj name="think-cell Slide" r:id="rId14" imgW="216" imgH="21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28600" y="1543050"/>
            <a:ext cx="8686800" cy="3257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381ACD8-7EFF-BE4C-8D9C-99A92EDD83D1}"/>
              </a:ext>
            </a:extLst>
          </p:cNvPr>
          <p:cNvSpPr/>
          <p:nvPr userDrawn="1"/>
        </p:nvSpPr>
        <p:spPr>
          <a:xfrm>
            <a:off x="-3350" y="0"/>
            <a:ext cx="9143999" cy="557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852D3E-2C5F-0E43-8687-7C52C8465771}"/>
              </a:ext>
            </a:extLst>
          </p:cNvPr>
          <p:cNvSpPr/>
          <p:nvPr userDrawn="1"/>
        </p:nvSpPr>
        <p:spPr>
          <a:xfrm>
            <a:off x="377649" y="0"/>
            <a:ext cx="1490472" cy="557784"/>
          </a:xfrm>
          <a:prstGeom prst="rect">
            <a:avLst/>
          </a:prstGeom>
          <a:solidFill>
            <a:srgbClr val="00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D998193-E507-664B-8CDD-C464657F091D}"/>
              </a:ext>
            </a:extLst>
          </p:cNvPr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4" y="184550"/>
            <a:ext cx="762000" cy="18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6495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91" r:id="rId3"/>
    <p:sldLayoutId id="2147483726" r:id="rId4"/>
    <p:sldLayoutId id="2147483689" r:id="rId5"/>
    <p:sldLayoutId id="2147483693" r:id="rId6"/>
    <p:sldLayoutId id="2147483690" r:id="rId7"/>
    <p:sldLayoutId id="2147483692" r:id="rId8"/>
    <p:sldLayoutId id="2147483710" r:id="rId9"/>
    <p:sldLayoutId id="2147483707" r:id="rId10"/>
    <p:sldLayoutId id="2147483696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spcBef>
          <a:spcPct val="0"/>
        </a:spcBef>
        <a:buNone/>
        <a:defRPr sz="2400" b="1" kern="1200">
          <a:solidFill>
            <a:srgbClr val="0079C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57175" indent="-342900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7213" indent="-214313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7250" indent="-171450" algn="l" defTabSz="685800" rtl="0" eaLnBrk="1" latinLnBrk="0" hangingPunct="1">
        <a:spcBef>
          <a:spcPts val="288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0150" indent="-171450" algn="l" defTabSz="685800" rtl="0" eaLnBrk="1" latinLnBrk="0" hangingPunct="1">
        <a:spcBef>
          <a:spcPct val="20000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3050" indent="-171450" algn="l" defTabSz="685800" rtl="0" eaLnBrk="1" latinLnBrk="0" hangingPunct="1">
        <a:spcBef>
          <a:spcPts val="288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72">
          <p15:clr>
            <a:srgbClr val="F26B43"/>
          </p15:clr>
        </p15:guide>
        <p15:guide id="2" pos="2880">
          <p15:clr>
            <a:srgbClr val="F26B43"/>
          </p15:clr>
        </p15:guide>
        <p15:guide id="3" pos="144">
          <p15:clr>
            <a:srgbClr val="F26B43"/>
          </p15:clr>
        </p15:guide>
        <p15:guide id="4" pos="5616">
          <p15:clr>
            <a:srgbClr val="F26B43"/>
          </p15:clr>
        </p15:guide>
        <p15:guide id="5" orient="horz" pos="3024">
          <p15:clr>
            <a:srgbClr val="F26B43"/>
          </p15:clr>
        </p15:guide>
        <p15:guide id="6" orient="horz" pos="1998">
          <p15:clr>
            <a:srgbClr val="F26B43"/>
          </p15:clr>
        </p15:guide>
        <p15:guide id="7" pos="4272" userDrawn="1">
          <p15:clr>
            <a:srgbClr val="F26B43"/>
          </p15:clr>
        </p15:guide>
        <p15:guide id="8" pos="14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925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08" r:id="rId2"/>
    <p:sldLayoutId id="214748373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33" r:id="rId11"/>
    <p:sldLayoutId id="2147483685" r:id="rId12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 hidden="1"/>
          <p:cNvGraphicFramePr>
            <a:graphicFrameLocks noChangeAspect="1"/>
          </p:cNvGraphicFramePr>
          <p:nvPr>
            <p:custDataLst>
              <p:tags r:id="rId21"/>
            </p:custDataLst>
            <p:extLst>
              <p:ext uri="{D42A27DB-BD31-4B8C-83A1-F6EECF244321}">
                <p14:modId xmlns:p14="http://schemas.microsoft.com/office/powerpoint/2010/main" val="951626967"/>
              </p:ext>
            </p:extLst>
          </p:nvPr>
        </p:nvGraphicFramePr>
        <p:xfrm>
          <a:off x="1589" y="1192"/>
          <a:ext cx="1587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think-cell Slide" r:id="rId22" imgW="216" imgH="216" progId="TCLayout.ActiveDocument.1">
                  <p:embed/>
                </p:oleObj>
              </mc:Choice>
              <mc:Fallback>
                <p:oleObj name="think-cell Slide" r:id="rId22" imgW="216" imgH="216" progId="TCLayout.ActiveDocument.1">
                  <p:embed/>
                  <p:pic>
                    <p:nvPicPr>
                      <p:cNvPr id="2" name="Object 1" hidden="1"/>
                      <p:cNvPicPr/>
                      <p:nvPr/>
                    </p:nvPicPr>
                    <p:blipFill>
                      <a:blip r:embed="rId23"/>
                      <a:stretch>
                        <a:fillRect/>
                      </a:stretch>
                    </p:blipFill>
                    <p:spPr>
                      <a:xfrm>
                        <a:off x="1589" y="1192"/>
                        <a:ext cx="1587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228600" y="1543050"/>
            <a:ext cx="8686800" cy="32575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7A1FEAC-9AF1-E84E-80E5-B6209C97B3D2}"/>
              </a:ext>
            </a:extLst>
          </p:cNvPr>
          <p:cNvSpPr/>
          <p:nvPr userDrawn="1"/>
        </p:nvSpPr>
        <p:spPr>
          <a:xfrm>
            <a:off x="-3350" y="0"/>
            <a:ext cx="9143999" cy="5577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099B6DA-9ED7-DF47-96F1-BE8A84BBC575}"/>
              </a:ext>
            </a:extLst>
          </p:cNvPr>
          <p:cNvSpPr/>
          <p:nvPr userDrawn="1"/>
        </p:nvSpPr>
        <p:spPr>
          <a:xfrm>
            <a:off x="377649" y="0"/>
            <a:ext cx="1490472" cy="557784"/>
          </a:xfrm>
          <a:prstGeom prst="rect">
            <a:avLst/>
          </a:prstGeom>
          <a:solidFill>
            <a:srgbClr val="00A3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2D01ED0-71F9-A24D-BE52-2B4B2B335E35}"/>
              </a:ext>
            </a:extLst>
          </p:cNvPr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4" y="184550"/>
            <a:ext cx="762000" cy="188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68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7" r:id="rId2"/>
    <p:sldLayoutId id="2147483719" r:id="rId3"/>
    <p:sldLayoutId id="2147483723" r:id="rId4"/>
    <p:sldLayoutId id="2147483724" r:id="rId5"/>
    <p:sldLayoutId id="2147483715" r:id="rId6"/>
    <p:sldLayoutId id="2147483720" r:id="rId7"/>
    <p:sldLayoutId id="2147483698" r:id="rId8"/>
    <p:sldLayoutId id="2147483721" r:id="rId9"/>
    <p:sldLayoutId id="2147483722" r:id="rId10"/>
    <p:sldLayoutId id="2147483699" r:id="rId11"/>
    <p:sldLayoutId id="2147483716" r:id="rId12"/>
    <p:sldLayoutId id="2147483717" r:id="rId13"/>
    <p:sldLayoutId id="2147483718" r:id="rId14"/>
    <p:sldLayoutId id="2147483701" r:id="rId15"/>
    <p:sldLayoutId id="2147483727" r:id="rId16"/>
    <p:sldLayoutId id="2147483700" r:id="rId17"/>
    <p:sldLayoutId id="2147483702" r:id="rId18"/>
    <p:sldLayoutId id="2147483703" r:id="rId19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685800" rtl="0" eaLnBrk="1" latinLnBrk="0" hangingPunct="1">
        <a:spcBef>
          <a:spcPct val="0"/>
        </a:spcBef>
        <a:buNone/>
        <a:defRPr sz="2400" b="1" kern="1200">
          <a:solidFill>
            <a:srgbClr val="0079C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257175" indent="-342900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800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57213" indent="-214313" algn="l" defTabSz="685800" rtl="0" eaLnBrk="1" latinLnBrk="0" hangingPunct="1">
        <a:spcBef>
          <a:spcPct val="20000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7250" indent="-171450" algn="l" defTabSz="685800" rtl="0" eaLnBrk="1" latinLnBrk="0" hangingPunct="1">
        <a:spcBef>
          <a:spcPts val="288"/>
        </a:spcBef>
        <a:buClrTx/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200150" indent="-171450" algn="l" defTabSz="685800" rtl="0" eaLnBrk="1" latinLnBrk="0" hangingPunct="1">
        <a:spcBef>
          <a:spcPct val="20000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543050" indent="-171450" algn="l" defTabSz="685800" rtl="0" eaLnBrk="1" latinLnBrk="0" hangingPunct="1">
        <a:spcBef>
          <a:spcPts val="288"/>
        </a:spcBef>
        <a:buSzPct val="110000"/>
        <a:buFont typeface="Wingdings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72">
          <p15:clr>
            <a:srgbClr val="F26B43"/>
          </p15:clr>
        </p15:guide>
        <p15:guide id="2" pos="2880">
          <p15:clr>
            <a:srgbClr val="F26B43"/>
          </p15:clr>
        </p15:guide>
        <p15:guide id="3" pos="144">
          <p15:clr>
            <a:srgbClr val="F26B43"/>
          </p15:clr>
        </p15:guide>
        <p15:guide id="4" pos="5616">
          <p15:clr>
            <a:srgbClr val="F26B43"/>
          </p15:clr>
        </p15:guide>
        <p15:guide id="5" orient="horz" pos="3024">
          <p15:clr>
            <a:srgbClr val="F26B43"/>
          </p15:clr>
        </p15:guide>
        <p15:guide id="6" orient="horz" pos="1998">
          <p15:clr>
            <a:srgbClr val="F26B43"/>
          </p15:clr>
        </p15:guide>
        <p15:guide id="7" pos="4272">
          <p15:clr>
            <a:srgbClr val="F26B43"/>
          </p15:clr>
        </p15:guide>
        <p15:guide id="8" pos="14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37.png"/><Relationship Id="rId7" Type="http://schemas.openxmlformats.org/officeDocument/2006/relationships/image" Target="../media/image4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8.png"/><Relationship Id="rId4" Type="http://schemas.openxmlformats.org/officeDocument/2006/relationships/image" Target="../media/image4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5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4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8.png"/><Relationship Id="rId3" Type="http://schemas.openxmlformats.org/officeDocument/2006/relationships/image" Target="../media/image44.png"/><Relationship Id="rId7" Type="http://schemas.openxmlformats.org/officeDocument/2006/relationships/image" Target="../media/image5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6.png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9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B955A994-0975-E1EB-CFC4-79C4FA65484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Connecting MAGNET Flow and configuring field controllers for the SRS1 and SRS2</a:t>
            </a:r>
            <a:endParaRPr lang="en-AU" dirty="0"/>
          </a:p>
          <a:p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6F8CE7F-730B-DA30-EBEA-9D42D964FE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1123950"/>
            <a:ext cx="8686800" cy="1247112"/>
          </a:xfrm>
        </p:spPr>
        <p:txBody>
          <a:bodyPr/>
          <a:lstStyle/>
          <a:p>
            <a:r>
              <a:rPr lang="en-US" dirty="0"/>
              <a:t>QG-Scanning with Network RTK SRS1 &amp; SRS2 Part 1 of 3</a:t>
            </a:r>
          </a:p>
        </p:txBody>
      </p:sp>
    </p:spTree>
    <p:extLst>
      <p:ext uri="{BB962C8B-B14F-4D97-AF65-F5344CB8AC3E}">
        <p14:creationId xmlns:p14="http://schemas.microsoft.com/office/powerpoint/2010/main" val="981200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68BE3B-A143-6D62-47A1-C71C6B9914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F1D85E1-7FE7-8C37-31F0-346EC7D248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SHC700 or Android device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760F88E-C6FE-8433-A85F-80F3584B92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Swipe all the way down for settings.</a:t>
            </a:r>
            <a:br>
              <a:rPr lang="en-US" dirty="0"/>
            </a:br>
            <a:r>
              <a:rPr lang="en-US" dirty="0"/>
              <a:t> </a:t>
            </a:r>
          </a:p>
          <a:p>
            <a:r>
              <a:rPr lang="en-US" dirty="0"/>
              <a:t>Verify connection and active SIM card for cellular connection.</a:t>
            </a:r>
            <a:br>
              <a:rPr lang="en-US" dirty="0"/>
            </a:br>
            <a:endParaRPr lang="en-US" dirty="0"/>
          </a:p>
          <a:p>
            <a:r>
              <a:rPr lang="en-US" dirty="0"/>
              <a:t>Next, swipe left to search for the hotspot settings.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CF77415-F886-74DB-B885-9C14038BCD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959" y="858096"/>
            <a:ext cx="2591162" cy="37247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1BB2964-5DD6-C9DF-1C12-F8BC73DAE0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59892" y="1234593"/>
            <a:ext cx="1479295" cy="29718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91FFCCDE-D0D7-2660-1419-28892B51EB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9802" y="3171825"/>
            <a:ext cx="287198" cy="2133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5246A93-C5C8-D4B5-A8FC-62A4ED8FBB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9892" y="1779122"/>
            <a:ext cx="764708" cy="39627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6663A43-BB1D-6AFF-C678-91E8FD2E406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B594351-6B6A-EAD5-9DF3-E06F2B27825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223512" y="1717475"/>
            <a:ext cx="914479" cy="104860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CD08B86-C09D-05D1-26E4-E33DCBB725C5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236575" y="2927963"/>
            <a:ext cx="914479" cy="9144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6707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7E30DC-0575-8C2C-0C9F-C3EDF38092F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F570438-86DA-F93A-AD70-748F5B6B9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SHC700 or Android device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8186ADE-CC36-F77A-7E56-6153F788F00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Tap and hold on Hotspot to open Hotspot settings.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FC58A6D-4171-9C62-1788-53914A292D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959" y="858096"/>
            <a:ext cx="2591162" cy="37247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DB88B8F-3A52-24BB-F5AF-6920D7676D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D4CF184-4528-5687-EEE3-496C24D903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2599" y="1196530"/>
            <a:ext cx="1461971" cy="297542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EC09D16-2153-790A-76F4-6E626459718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93585" y="2781647"/>
            <a:ext cx="716816" cy="3901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86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A1E406-350C-D6B8-7E90-416FA2B5D96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9F2005-23FC-C536-21A4-E543AD556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SHC700 or Android device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0D96E45-709F-1452-7DE2-5454CACB69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Enable </a:t>
            </a:r>
            <a:r>
              <a:rPr lang="en-US" b="1" dirty="0"/>
              <a:t>Use Wi-Fi hotspot</a:t>
            </a:r>
            <a:r>
              <a:rPr lang="en-US" dirty="0"/>
              <a:t>.</a:t>
            </a:r>
          </a:p>
          <a:p>
            <a:r>
              <a:rPr lang="en-US" dirty="0"/>
              <a:t>Input a Hotspot password that is easy to remember.</a:t>
            </a:r>
          </a:p>
          <a:p>
            <a:r>
              <a:rPr lang="en-US" dirty="0"/>
              <a:t>Any password works.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07ABB91-85E6-AC39-FA79-A011724D64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3959" y="858096"/>
            <a:ext cx="2591162" cy="372479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B38BCDE0-0F9B-BF51-5DF3-1A46BBC522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625320A-13B4-ED6A-0343-4CB44BF129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0017" y="1200150"/>
            <a:ext cx="1432560" cy="303427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3CC52A6C-3826-C414-9AA8-0B6AC8CC6E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8246" y="2032207"/>
            <a:ext cx="1454331" cy="3596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B6127D1-84F6-2276-E85A-05EAE40EC8B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558246" y="2991977"/>
            <a:ext cx="1454331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84817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426FD8-4384-C0A2-8E23-072DB63734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9E5284B0-CFE9-09B1-9316-37FCBDFE20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SHC700 or Android device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34EE805-CF90-EA38-4CDE-E36157C7B04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Tap </a:t>
            </a:r>
            <a:r>
              <a:rPr lang="en-US" b="1" dirty="0"/>
              <a:t>Hotspot Configuration Information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0C35C6C-15F7-D88F-8DD7-251CCD56BB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E6C6D5E-86C6-575D-D2EE-BC787E89FD2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7DE6503-3C97-856C-54CC-D73914E1F4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420" y="933992"/>
            <a:ext cx="1652159" cy="3493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6987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0A4E26-36E2-5770-C451-906944F019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5ABB1F6A-AC9F-7C3D-A6F4-D63B5BBDBE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SHC700 or Android device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25E27B-7BE0-B736-A194-39403C350B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Input the Hotspot name and Hotspot Password</a:t>
            </a:r>
          </a:p>
          <a:p>
            <a:r>
              <a:rPr lang="en-US" dirty="0"/>
              <a:t>Tap </a:t>
            </a:r>
            <a:r>
              <a:rPr lang="en-US" b="1" dirty="0"/>
              <a:t>ok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9B4FE40-E732-1071-937C-0AD1A7114B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0600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43FB613-91AE-DC2E-EFCD-5529B6A2B6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8A4ECD-1A8B-824E-CC31-69276B686A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420" y="933992"/>
            <a:ext cx="1652159" cy="34933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FBE17A30-F064-D2BF-57AF-AAE251E1807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0420" y="966105"/>
            <a:ext cx="1646063" cy="3468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748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36DCAF1-7780-5D14-9CAF-EC4ABE05F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535FDA4-5EB2-4327-ADCB-1FFD39A34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SHC700 or Android device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A29CF4-6425-3273-91F8-969A0C1F326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pop-up window will appear, stating that the instrument has connected to the field controller’s hotspot.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6F1F1D7-4F2F-3E0A-C3CB-B528F50D4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65D222F-2D6A-D801-8695-682CD65689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94B772-90F9-37E3-EB86-B01CD57AC1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420" y="933992"/>
            <a:ext cx="1652159" cy="34933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3ECC484-F2CC-7C52-050D-CD72811E27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0420" y="966105"/>
            <a:ext cx="1646063" cy="34689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86BA2B2-6B06-FA89-0CC0-C74263587FA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41261" y="946184"/>
            <a:ext cx="1646063" cy="34689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DC9B2BC-1A93-3C93-F65B-FD180F5F1A4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69712" y="2742922"/>
            <a:ext cx="280440" cy="231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7248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90D3482-E4BD-B9F7-7020-9E5CCCC5C0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A303A8F-5195-65D3-BD08-105664EB0F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SHC700 or Android device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618E432-90FD-37D0-A105-1DFF9E179D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Once connected to the Wi-Fi hotspot, the device name and IP address should populate. </a:t>
            </a:r>
          </a:p>
          <a:p>
            <a:r>
              <a:rPr lang="en-US" dirty="0"/>
              <a:t>Next, click </a:t>
            </a:r>
            <a:r>
              <a:rPr lang="en-US" b="1" dirty="0"/>
              <a:t>connect device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F6F32C8D-A4AF-1F60-1824-11439B9E2B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98D568-2EC5-4133-6F45-F3D4AD92B5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019550"/>
            <a:ext cx="676715" cy="68281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F88768A-BCE7-1421-5388-349197EFAC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60420" y="933992"/>
            <a:ext cx="1652159" cy="3493311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0B9F85-689C-1FEE-13C4-D7034B475B5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60420" y="966105"/>
            <a:ext cx="1646063" cy="346892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E1532DD-01A1-46C6-3871-3E8A86AC10A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13396" y="964447"/>
            <a:ext cx="1646063" cy="35055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7AC336B2-356B-0B1E-9A5C-91E149D6BA2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8154" y="1988007"/>
            <a:ext cx="1676545" cy="621846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2729CEB-FB02-CBA0-3708-A3373971EC0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449534" y="4139196"/>
            <a:ext cx="1560711" cy="225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5827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2E6E56-1159-37D9-882B-63CC12B9B9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CA251DA7-2C59-4747-FEAB-12686D7450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SHC700 or Android device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F0C6FA-BF73-6B8D-19A6-4E0DA8F88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400" dirty="0"/>
              <a:t>Once the device connects, the user will see a </a:t>
            </a:r>
            <a:r>
              <a:rPr lang="en-US" sz="1400" b="1" dirty="0"/>
              <a:t>Device connected </a:t>
            </a:r>
            <a:r>
              <a:rPr lang="en-US" sz="1400" dirty="0"/>
              <a:t>message.</a:t>
            </a:r>
          </a:p>
          <a:p>
            <a:r>
              <a:rPr lang="en-US" sz="1400" dirty="0"/>
              <a:t>A pop-up window will appear showing the status of the sensors on the </a:t>
            </a:r>
            <a:br>
              <a:rPr lang="en-US" sz="1400" dirty="0"/>
            </a:br>
            <a:r>
              <a:rPr lang="en-US" sz="1400" dirty="0"/>
              <a:t>SRS1/SRS2.</a:t>
            </a:r>
          </a:p>
          <a:p>
            <a:r>
              <a:rPr lang="en-US" sz="1400" dirty="0"/>
              <a:t>Tap </a:t>
            </a:r>
            <a:r>
              <a:rPr lang="en-US" sz="1400" b="1" dirty="0"/>
              <a:t>Ok</a:t>
            </a:r>
            <a:r>
              <a:rPr lang="en-US" sz="1400" dirty="0"/>
              <a:t>. </a:t>
            </a:r>
          </a:p>
          <a:p>
            <a:r>
              <a:rPr lang="en-US" sz="1400" dirty="0"/>
              <a:t>Read part 2 of this guide for the next steps to configure the NTRIP VRS network connection and achieve an RTK fix solution.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E19A436-AED5-AF63-459F-E7F66C423E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50528" y="603257"/>
            <a:ext cx="2971800" cy="427196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6340074-55C1-4473-6BC2-EE5B281A9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128545"/>
            <a:ext cx="676715" cy="68281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8451BC6-188B-4F4E-83EC-60BA832FF1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5031" y="966105"/>
            <a:ext cx="1646063" cy="34811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6603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231055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25F254B-2F85-F649-3964-46D30212C021}"/>
              </a:ext>
            </a:extLst>
          </p:cNvPr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/>
          <a:lstStyle/>
          <a:p>
            <a:r>
              <a:rPr lang="en-US" dirty="0"/>
              <a:t>Download MAGNET Flow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D68D376-8934-937C-8CBC-4C0D1E780D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4191000" cy="1028700"/>
          </a:xfrm>
        </p:spPr>
        <p:txBody>
          <a:bodyPr/>
          <a:lstStyle/>
          <a:p>
            <a:r>
              <a:rPr lang="en-US" dirty="0"/>
              <a:t>For Android, download MAGNET Flow from the Google play store.</a:t>
            </a:r>
          </a:p>
          <a:p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BEFF6BB-3919-5A98-8C18-F17A996A3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8292" y="3689675"/>
            <a:ext cx="2682472" cy="8596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DB9A8947-8A44-1642-1E46-D79E8E2B86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560609"/>
            <a:ext cx="3387602" cy="451397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37ECE8-BA21-2B85-2498-EF90B53B76C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33825" y="2817598"/>
            <a:ext cx="566977" cy="5669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06700182-0B9F-D8C5-DC13-B3A817E8249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85588" y="2198266"/>
            <a:ext cx="967812" cy="241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6093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016FEC8-6632-7ED0-9058-A8F0DE619D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to the scanner’s Wi-Fi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E0DDE27-4DDE-E704-EF94-22591F84900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Press the power button on the SRS2 or SRS1 until it lights up green to power it on.</a:t>
            </a:r>
          </a:p>
          <a:p>
            <a:r>
              <a:rPr lang="en-US" dirty="0"/>
              <a:t>The Power LED will flash green while powering up.</a:t>
            </a:r>
          </a:p>
          <a:p>
            <a:r>
              <a:rPr lang="en-US" dirty="0"/>
              <a:t>Wait until the power LED turns solid green.</a:t>
            </a:r>
          </a:p>
          <a:p>
            <a:r>
              <a:rPr lang="en-US" dirty="0"/>
              <a:t>Open MAGNET Flow</a:t>
            </a:r>
          </a:p>
          <a:p>
            <a:r>
              <a:rPr lang="en-US" dirty="0"/>
              <a:t>Tap on the SRS2 or SRS1.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E26596-F580-67A9-D685-60F3AD3739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76800" y="578570"/>
            <a:ext cx="3383573" cy="451143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B985FE1-CD3F-71B8-E4C4-2F9BC177CB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58348" y="1276350"/>
            <a:ext cx="1430725" cy="2971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040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44EAE3-28D0-D418-1913-34E58F4B28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7B3BFEF-E999-8A73-3573-A07E1E0804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to the scanner’s Wi-Fi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C2B448-53B9-35DF-B5ED-80AEB3D7B8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Tap on </a:t>
            </a:r>
            <a:r>
              <a:rPr lang="en-US" b="1" dirty="0"/>
              <a:t>Please set up </a:t>
            </a:r>
            <a:r>
              <a:rPr lang="en-US" b="1" dirty="0" err="1"/>
              <a:t>WiFi</a:t>
            </a:r>
            <a:r>
              <a:rPr lang="en-US" dirty="0"/>
              <a:t>.</a:t>
            </a:r>
          </a:p>
          <a:p>
            <a:r>
              <a:rPr lang="en-US" dirty="0"/>
              <a:t>Connect to the SRS2 or SRS1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461BCCF-AD0C-0E2B-4ED0-47580D1F45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550559"/>
            <a:ext cx="2975106" cy="427366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00C69B7-7618-521C-E2D6-EBFBCC3AE2E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59480" y="820900"/>
            <a:ext cx="1676545" cy="3511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475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09C82D-1E28-7B4E-AB04-BAD862E6CD7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6D26D278-D754-826A-EAFF-7F9E65257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to the scanner’s Wi-Fi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4B4A50-2001-8F60-85C7-357AC702A41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use the SRS2 or SRS1 for the first time, connect to the instrument’s Wi-Fi.</a:t>
            </a:r>
          </a:p>
          <a:p>
            <a:r>
              <a:rPr lang="en-US" dirty="0"/>
              <a:t>Access your field collector's WLAN/Wi-Fi connection settings.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46F9791-D7D0-099D-3653-B64EE219E9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0200" y="550559"/>
            <a:ext cx="2975106" cy="427366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0EB3B6B-FD54-8C87-E16B-540554DB03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4721" y="966105"/>
            <a:ext cx="1646063" cy="346282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E46C069-8348-BA93-B3F5-B8EE1980CD7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59479" y="2507544"/>
            <a:ext cx="1676545" cy="359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5567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A2E482-336B-1B56-FD1E-2EB2FFCC8B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94E7759-0A20-9334-AF17-512DA99EE9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Establish a Wi-Fi Connection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C35A92-C53C-2F0D-DC96-FF6D601E3F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3048000" cy="2019300"/>
          </a:xfrm>
        </p:spPr>
        <p:txBody>
          <a:bodyPr/>
          <a:lstStyle/>
          <a:p>
            <a:r>
              <a:rPr lang="en-US" sz="1400" dirty="0"/>
              <a:t>Select the Wi-Fi network starting with SOKKIA SR S2_ (last 4 digits of SN). </a:t>
            </a:r>
          </a:p>
          <a:p>
            <a:r>
              <a:rPr lang="en-US" sz="1400" dirty="0"/>
              <a:t>Enter the Wi-Fi password: </a:t>
            </a:r>
            <a:r>
              <a:rPr lang="en-US" sz="1400" b="1" dirty="0"/>
              <a:t>sokkiasrs2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None/>
            </a:pPr>
            <a:r>
              <a:rPr lang="en-US" sz="1400" dirty="0"/>
              <a:t>	       SRS2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CCE4F59-9755-4022-172E-9191C64A4A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831696"/>
            <a:ext cx="1676400" cy="1676400"/>
          </a:xfrm>
          <a:prstGeom prst="rect">
            <a:avLst/>
          </a:prstGeom>
        </p:spPr>
      </p:pic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F64D9E5A-D26A-9646-ED07-C8FCD8293763}"/>
              </a:ext>
            </a:extLst>
          </p:cNvPr>
          <p:cNvSpPr txBox="1">
            <a:spLocks/>
          </p:cNvSpPr>
          <p:nvPr/>
        </p:nvSpPr>
        <p:spPr>
          <a:xfrm>
            <a:off x="3886200" y="1543050"/>
            <a:ext cx="3048000" cy="20193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Tx/>
              <a:buSzPct val="110000"/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4572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Tx/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6858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ClrTx/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9144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marL="1143000" indent="-228600" algn="l" defTabSz="685800" rtl="0" eaLnBrk="1" latinLnBrk="0" hangingPunct="1">
              <a:spcBef>
                <a:spcPts val="0"/>
              </a:spcBef>
              <a:spcAft>
                <a:spcPts val="1000"/>
              </a:spcAft>
              <a:buSzPct val="110000"/>
              <a:buFont typeface="Wingdings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5pPr>
            <a:lvl6pPr marL="18859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400" dirty="0"/>
              <a:t>Select the Wi-Fi network starting with SOKKIA SR S1_ (last 4 digits of SN). </a:t>
            </a:r>
          </a:p>
          <a:p>
            <a:r>
              <a:rPr lang="en-US" sz="1400" dirty="0"/>
              <a:t>Enter the Wi-Fi password: </a:t>
            </a:r>
            <a:r>
              <a:rPr lang="en-US" sz="1400" b="1" dirty="0"/>
              <a:t>sokkiasrs1</a:t>
            </a:r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marL="0" indent="0">
              <a:buFont typeface="Wingdings" charset="2"/>
              <a:buNone/>
            </a:pPr>
            <a:r>
              <a:rPr lang="en-US" sz="1400" dirty="0"/>
              <a:t>	       SRS1</a:t>
            </a:r>
          </a:p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E64088EA-1318-4F03-C5FB-EC86028AAAE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2863042"/>
            <a:ext cx="1645054" cy="1645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32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A7E164F-5EB6-E36E-2960-1F184E8B8A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3D7156C0-70E9-8F09-72ED-F1BDCA17FA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to the scanner’s Wi-Fi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01C933B-768E-44F9-44AB-7B63928CEF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instrument’s Wi-Fi name will appear next to </a:t>
            </a:r>
            <a:r>
              <a:rPr lang="en-US" dirty="0" err="1"/>
              <a:t>WiFi</a:t>
            </a:r>
            <a:r>
              <a:rPr lang="en-US" dirty="0"/>
              <a:t> name in the MAGNET Flow app.</a:t>
            </a:r>
          </a:p>
          <a:p>
            <a:r>
              <a:rPr lang="en-US" dirty="0"/>
              <a:t>Tap </a:t>
            </a:r>
            <a:r>
              <a:rPr lang="en-US" b="1" dirty="0"/>
              <a:t>Connect Device</a:t>
            </a:r>
            <a:r>
              <a:rPr lang="en-US" dirty="0"/>
              <a:t>.</a:t>
            </a:r>
          </a:p>
          <a:p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C7CECED7-E596-8199-A140-2259E07FE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0" y="666750"/>
            <a:ext cx="2975106" cy="4273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2493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91476D-308A-30A4-39AB-8F69D3FFC9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07A6466-4BC9-70CE-6B25-EDF859940B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to the scanner’s Wi-Fi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7B5CBE-0591-73A8-4BB9-33A7714BBB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To operate the SRS2 with an NTRIP VRS service, the user must have the following:</a:t>
            </a:r>
          </a:p>
          <a:p>
            <a:r>
              <a:rPr lang="en-US" dirty="0"/>
              <a:t>Field controller/mobile device with an active internal SIM card</a:t>
            </a:r>
          </a:p>
          <a:p>
            <a:r>
              <a:rPr lang="en-US" dirty="0"/>
              <a:t>Field controller/mobile device onboard hotspot</a:t>
            </a:r>
          </a:p>
          <a:p>
            <a:r>
              <a:rPr lang="en-US" dirty="0"/>
              <a:t>NTRIP VRS service login credentials</a:t>
            </a:r>
          </a:p>
          <a:p>
            <a:r>
              <a:rPr lang="en-US" dirty="0"/>
              <a:t>SLAM Scanner: SRS2 or SRS1</a:t>
            </a:r>
          </a:p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F647DB-3E1A-6DE8-309C-B4965DA92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2846" y="1841744"/>
            <a:ext cx="997561" cy="133008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155F962-7301-3F0D-059B-9F801C1C4A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76196" y="3854791"/>
            <a:ext cx="481626" cy="6584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F3CDC3A-30E7-AC87-F82B-BEED2564CD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86645" y="3646105"/>
            <a:ext cx="731583" cy="8169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A9F0BA3-3963-3363-22E8-7BA7786829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9600" y="1790780"/>
            <a:ext cx="1371673" cy="137167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96AAD47D-B3DE-CD22-9779-56838B2036D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77715" y="1788229"/>
            <a:ext cx="1371673" cy="13767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6ECA59B-B33D-418C-4BDD-CC25FC5228C7}"/>
              </a:ext>
            </a:extLst>
          </p:cNvPr>
          <p:cNvSpPr txBox="1"/>
          <p:nvPr/>
        </p:nvSpPr>
        <p:spPr>
          <a:xfrm>
            <a:off x="4750978" y="3130385"/>
            <a:ext cx="167639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SLAM Scanner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A6F2D78-2255-CC2E-76C9-933466D34FE7}"/>
              </a:ext>
            </a:extLst>
          </p:cNvPr>
          <p:cNvSpPr txBox="1"/>
          <p:nvPr/>
        </p:nvSpPr>
        <p:spPr>
          <a:xfrm>
            <a:off x="6465866" y="3149934"/>
            <a:ext cx="1358064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Field Controller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ADBE362-11E7-6CF7-1BC6-506BE81E1954}"/>
              </a:ext>
            </a:extLst>
          </p:cNvPr>
          <p:cNvSpPr txBox="1"/>
          <p:nvPr/>
        </p:nvSpPr>
        <p:spPr>
          <a:xfrm>
            <a:off x="5885274" y="4598747"/>
            <a:ext cx="1031051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SIM CARD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AEABC78-4EBE-3EC0-89BD-5604D001BB1A}"/>
              </a:ext>
            </a:extLst>
          </p:cNvPr>
          <p:cNvSpPr txBox="1"/>
          <p:nvPr/>
        </p:nvSpPr>
        <p:spPr>
          <a:xfrm>
            <a:off x="4806239" y="4585111"/>
            <a:ext cx="732958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TopNet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EC978754-1BEE-5A36-2B8D-E9708181B18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45980" y="3768035"/>
            <a:ext cx="573074" cy="57307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1018E75-3AB6-90C2-772D-367EE509A358}"/>
              </a:ext>
            </a:extLst>
          </p:cNvPr>
          <p:cNvSpPr txBox="1"/>
          <p:nvPr/>
        </p:nvSpPr>
        <p:spPr>
          <a:xfrm>
            <a:off x="7027842" y="4582891"/>
            <a:ext cx="857927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Hot Spot</a:t>
            </a:r>
          </a:p>
        </p:txBody>
      </p:sp>
    </p:spTree>
    <p:extLst>
      <p:ext uri="{BB962C8B-B14F-4D97-AF65-F5344CB8AC3E}">
        <p14:creationId xmlns:p14="http://schemas.microsoft.com/office/powerpoint/2010/main" val="3479077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4BD61C2-1EF7-9ED5-98B1-3F4E124171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3F4E494-F9DF-9937-A921-E7C8D2661B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Configure SHC700 Settings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A8B1B4B-7E06-892E-0445-228BD0B5E4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1543050"/>
            <a:ext cx="3810000" cy="3257550"/>
          </a:xfrm>
        </p:spPr>
        <p:txBody>
          <a:bodyPr/>
          <a:lstStyle/>
          <a:p>
            <a:r>
              <a:rPr lang="en-US" sz="1600" dirty="0"/>
              <a:t>You can customize the settings options on the SHC700.</a:t>
            </a:r>
          </a:p>
          <a:p>
            <a:r>
              <a:rPr lang="en-US" sz="1600" dirty="0"/>
              <a:t>From the home screen, drag your finger down slowly. </a:t>
            </a:r>
          </a:p>
          <a:p>
            <a:r>
              <a:rPr lang="en-US" sz="1600" dirty="0"/>
              <a:t>Tap on the pencil icon.</a:t>
            </a:r>
          </a:p>
          <a:p>
            <a:r>
              <a:rPr lang="en-US" sz="1600" dirty="0"/>
              <a:t>Drag the menu options towards the top. </a:t>
            </a:r>
          </a:p>
          <a:p>
            <a:pPr lvl="1"/>
            <a:r>
              <a:rPr lang="en-US" dirty="0"/>
              <a:t>You will need Location and &amp; Hotspot.</a:t>
            </a:r>
          </a:p>
          <a:p>
            <a:r>
              <a:rPr lang="en-US" sz="1600" dirty="0"/>
              <a:t>When finished, tap the back arrow</a:t>
            </a:r>
          </a:p>
          <a:p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E6BCAE1-0D99-AA3A-B3AE-508EDACC8C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1123950"/>
            <a:ext cx="2591162" cy="372479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0A93D73-8A4A-7367-088E-A3EC3592770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5200" y="1123950"/>
            <a:ext cx="2591162" cy="372479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FB704C1-F076-2ED4-3BAE-565854D428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0769" y="1504950"/>
            <a:ext cx="1479295" cy="29718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6B262EC8-8496-735D-98EE-59645A00086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5222" y="1447801"/>
            <a:ext cx="1531118" cy="302894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D3F132AD-A6EF-5F98-47BD-6A826C375FD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80065" y="3409950"/>
            <a:ext cx="219475" cy="21337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8BA77B1A-4350-8D74-A0A4-1F48A694300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38284" y="1504950"/>
            <a:ext cx="213378" cy="213378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68387B3B-5ACD-ED7A-6F4F-A41C4EF989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37781" y="3746724"/>
            <a:ext cx="731191" cy="35515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2B03C72-7F96-8BC5-144A-CCD4B993E76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37178" y="2190750"/>
            <a:ext cx="914479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0501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PRESENTATIONDONOTDELETE" val="&lt;?xml version=&quot;1.0&quot; encoding=&quot;UTF-16&quot; standalone=&quot;yes&quot;?&gt;&lt;root reqver=&quot;23045&quot;&gt;&lt;version val=&quot;24164&quot;/&gt;&lt;CPresentation id=&quot;1&quot;&gt;&lt;m_precDefaultNumber&gt;&lt;m_bNumberIsYear val=&quot;1&quot;/&gt;&lt;m_chMinusSymbol&gt;-&lt;/m_chMinusSymbol&gt;&lt;m_chDecimalSymbol17909&gt;.&lt;/m_chDecimalSymbol17909&gt;&lt;m_nGroupingDigits17909 val=&quot;3&quot;/&gt;&lt;m_chGroupingSymbol17909&gt;,&lt;/m_chGroupingSymbol17909&gt;&lt;m_yearfmt&gt;&lt;begin val=&quot;0&quot;/&gt;&lt;end val=&quot;4&quot;/&gt;&lt;/m_yearfmt&gt;&lt;/m_precDefaultNumber&gt;&lt;m_precDefaultPercent&gt;&lt;m_bNumberIsYear val=&quot;1&quot;/&gt;&lt;m_chMinusSymbol&gt;-&lt;/m_chMinusSymbol&gt;&lt;m_nDecimalDigits17909 val=&quot;0&quot;/&gt;&lt;m_chDecimalSymbol17909&gt;.&lt;/m_chDecimalSymbol17909&gt;&lt;m_nGroupingDigits17909 val=&quot;3&quot;/&gt;&lt;m_chGroupingSymbol17909&gt;,&lt;/m_chGroupingSymbol17909&gt;&lt;m_strSuffix17909&gt;%&lt;/m_strSuffix17909&gt;&lt;m_yearfmt&gt;&lt;begin val=&quot;0&quot;/&gt;&lt;end val=&quot;4&quot;/&gt;&lt;/m_yearfmt&gt;&lt;/m_precDefaultPercent&gt;&lt;m_precDefaultDate&gt;&lt;m_bNumberIsYear val=&quot;0&quot;/&gt;&lt;m_strFormatTime&gt;%#m/%#d/%Y&lt;/m_strFormatTime&gt;&lt;m_yearfmt&gt;&lt;begin val=&quot;0&quot;/&gt;&lt;end val=&quot;0&quot;/&gt;&lt;/m_yearfmt&gt;&lt;/m_precDefaultDate&gt;&lt;m_precDefaultYear&gt;&lt;m_bNumberIsYear val=&quot;0&quot;/&gt;&lt;m_strFormatTime&gt;%Y&lt;/m_strFormatTime&gt;&lt;m_yearfmt&gt;&lt;begin val=&quot;0&quot;/&gt;&lt;end val=&quot;0&quot;/&gt;&lt;/m_yearfmt&gt;&lt;/m_precDefaultYear&gt;&lt;m_precDefaultQuarter&gt;&lt;m_bNumberIsYear val=&quot;0&quot;/&gt;&lt;m_strFormatTime&gt;Q%5&lt;/m_strFormatTime&gt;&lt;m_yearfmt&gt;&lt;begin val=&quot;0&quot;/&gt;&lt;end val=&quot;4&quot;/&gt;&lt;/m_yearfmt&gt;&lt;/m_precDefaultQuarter&gt;&lt;m_precDefaultMonth&gt;&lt;m_yearfmt&gt;&lt;begin val=&quot;0&quot;/&gt;&lt;end val=&quot;4&quot;/&gt;&lt;/m_yearfmt&gt;&lt;/m_precDefaultMonth&gt;&lt;m_precDefaultWeek&gt;&lt;m_bNumberIsYear val=&quot;0&quot;/&gt;&lt;m_strFormatTime&gt;%d.&lt;/m_strFormatTime&gt;&lt;m_yearfmt&gt;&lt;begin val=&quot;0&quot;/&gt;&lt;end val=&quot;4&quot;/&gt;&lt;/m_yearfmt&gt;&lt;/m_precDefaultWeek&gt;&lt;m_precDefaultDay&gt;&lt;m_bNumberIsYear val=&quot;0&quot;/&gt;&lt;m_strFormatTime&gt;%#d&lt;/m_strFormatTime&gt;&lt;m_yearfmt&gt;&lt;begin val=&quot;0&quot;/&gt;&lt;end val=&quot;4&quot;/&gt;&lt;/m_yearfmt&gt;&lt;/m_precDefaultDay&gt;&lt;m_mruColor&gt;&lt;m_vecMRU length=&quot;0&quot;/&gt;&lt;/m_mruColor&gt;&lt;m_eweekdayFirstOfWeek val=&quot;1&quot;/&gt;&lt;m_eweekdayFirstOfWorkweek val=&quot;2&quot;/&gt;&lt;m_eweekdayFirstOfWeekend val=&quot;7&quot;/&gt;&lt;/CPresentation&gt;&lt;/root&gt;"/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LPPB7J6Yk25AItN1bo0cA"/>
  <p:tag name="MIO_GUID" val="b6ab4a19-0f1e-4bc5-986a-b1fe37969e7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DuTuPN5l0C893t0LIz1bg"/>
  <p:tag name="MIO_GUID" val="0e0848bd-d734-4a8a-a8b3-8291b8cfaa6b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HLbb9EIki4ReHrKm1EMQ"/>
  <p:tag name="MIO_GUID" val="f7eb3fd0-aa8f-497b-ac04-45f2bcb11fc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OzZ_yzh0K3vT3KYNQ89A"/>
  <p:tag name="MIO_GUID" val="11dbf6aa-e45a-4d0f-acb6-17d393db3e59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9Qh754nKEGMGHtLor4k4Q"/>
  <p:tag name="MIO_GUID" val="9b8bf949-1079-462a-819d-7fd86d6ed8b5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2LPPB7J6Yk25AItN1bo0cA"/>
  <p:tag name="MIO_GUID" val="b6ab4a19-0f1e-4bc5-986a-b1fe37969e7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nuCqMLFauE.EySEQ.vTYbA"/>
  <p:tag name="MIO_GUID" val="254b547e-d8ae-41ef-92f5-751d4897fca3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vfp_B55hVEuk_o6RalbURw"/>
  <p:tag name="MIO_GUID" val="a77a7522-e184-497e-87cd-6c61f1026ab0"/>
  <p:tag name="MIO_EK" val="853"/>
  <p:tag name="MIO_UPDATE" val="True"/>
  <p:tag name="MIO_VERSION" val="14.01.2014 10:45:02"/>
  <p:tag name="MIO_DBID" val="84308ECE-53B2-4873-BBD1-EDD7EAAC1BB3"/>
  <p:tag name="MIO_LASTDOWNLOADED" val="21.07.2014 11:20:04"/>
  <p:tag name="MIO_OBJECTNAME" val="Cycles"/>
  <p:tag name="MIO_LASTEDITORNAME" val="(Joao Carlos Lopes Serralheiro)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f4d988d-c703-4851-90c7-d72a75bb9ae0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f9fe445-cedd-44ad-91cd-dccbc04fb97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387595d-9469-4121-9d29-a9c8657d93a0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21d21d4-dbb4-405e-8c3f-1880ae6da8d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0b7b7a9-7b50-4a96-a3db-0a4de50d515f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2aad8ee-efb4-4d4e-9d1c-42a1a7e435a1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ihSxwM4hwk2OYp8P0jT4p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78fc860-528c-44d6-b6ae-0512e2f48f02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2537d47-5ff6-4a5e-aec8-497e25cd8cc7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1d30d99-f768-41bb-bc42-a138d0512d1c"/>
  <p:tag name="MIO_EK" val="920"/>
  <p:tag name="MIO_UPDATE" val="True"/>
  <p:tag name="MIO_VERSION" val="23.08.2013 16:31:15"/>
  <p:tag name="MIO_DBID" val="84308ECE-53B2-4873-BBD1-EDD7EAAC1BB3"/>
  <p:tag name="MIO_LASTDOWNLOADED" val="21.07.2014 11:19:30"/>
  <p:tag name="MIO_OBJECTNAME" val="Cycles"/>
  <p:tag name="MIO_LASTEDITORNAME" val="Farren Bennett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HxMEmhuCEEWb3zDvAfXXNw"/>
  <p:tag name="MIO_GUID" val="db96a49d-5442-443f-bc28-4c01375eb0fa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f_HfFyO9vkeApuWo6tjjfw"/>
  <p:tag name="MIO_GUID" val="df82a4d5-47f0-4408-b3cd-7d52f44bb17e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6LjvmhkhkKyNHZdLgtnb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434LAAd74kOtZSrdGlqOa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GNWY557hRUqtDhttb_YEJQ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oTQU8WUdXkiNWMVu9Xnwd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B_BjDE6Jk..XKyy_3u7.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._x7q2IKkeUkGOQ7_zmK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wNG43zea0CiAffTOWzH3w"/>
  <p:tag name="MIO_GUID" val="ead34823-cd7c-4cd8-822a-7f42307d9291"/>
  <p:tag name="MIO_EK" val="1104"/>
  <p:tag name="MIO_UPDATE" val="True"/>
  <p:tag name="MIO_VERSION" val="14.01.2014 11:36:17"/>
  <p:tag name="MIO_DBID" val="84308ECE-53B2-4873-BBD1-EDD7EAAC1BB3"/>
  <p:tag name="MIO_LASTDOWNLOADED" val="21.07.2014 12:30:42"/>
  <p:tag name="MIO_OBJECTNAME" val="Filter - 4"/>
  <p:tag name="MIO_LASTEDITORNAME" val="(Joao Carlos Lopes Serralheiro)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3hcXQC2IUCDhB..727xGA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NUh.r3HE0StFTBtAiZN_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792e939-3b3a-458f-8486-99fefa23ad48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03a2be3-109f-4e66-beda-89364351289f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9d5d4d0-058c-480e-99b3-83e8e80aa4c4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45d03fe-0f9b-40bf-a9ca-1ef7557f3f4b"/>
  <p:tag name="MIO_EK" val="1066"/>
  <p:tag name="MIO_UPDATE" val="True"/>
  <p:tag name="MIO_VERSION" val="28.08.2013 15:41:37"/>
  <p:tag name="MIO_DBID" val="84308ECE-53B2-4873-BBD1-EDD7EAAC1BB3"/>
  <p:tag name="MIO_LASTDOWNLOADED" val="21.07.2014 14:00:28"/>
  <p:tag name="MIO_OBJECTNAME" val="Convergence"/>
  <p:tag name="MIO_LASTEDITORNAME" val="Farren Bennett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cBc99JoA3U.sQcAjnH.hXA"/>
  <p:tag name="MIO_GUID" val="171f92e6-0491-47fb-9be4-03bc91ba76f6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xymiSnoDgE2YjrSvOVyv7w"/>
  <p:tag name="MIO_GUID" val="94fbf209-65f8-4299-8a81-328a8159d241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QDuTuPN5l0C893t0LIz1bg"/>
  <p:tag name="MIO_GUID" val="0e0848bd-d734-4a8a-a8b3-8291b8cfaa6b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YqW0RZySE.2cZTv4gGTcQ"/>
  <p:tag name="MIO_GUID" val="42ce6517-f7e6-43bf-8f2b-c053d9f6c3cb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0kHHQObQdEycrZN9rMPCdw"/>
  <p:tag name="MIO_GUID" val="dd799152-d41d-4edf-a53e-a29bc123b00d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wnR8yxTgakOsbvNp3mB8.g"/>
  <p:tag name="MIO_GUID" val="151b74d5-5653-469f-9b69-d4d7f8185e93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zM23tQCifU2EMU4EKE1YNQ"/>
  <p:tag name="MIO_GUID" val="e8f9078d-798d-48d2-ba66-c2c2ee30c47f"/>
  <p:tag name="MIO_EK" val="904"/>
  <p:tag name="MIO_UPDATE" val="True"/>
  <p:tag name="MIO_VERSION" val="23.08.2013 16:16:13"/>
  <p:tag name="MIO_DBID" val="84308ECE-53B2-4873-BBD1-EDD7EAAC1BB3"/>
  <p:tag name="MIO_LASTDOWNLOADED" val="21.07.2014 12:32:32"/>
  <p:tag name="MIO_OBJECTNAME" val="Pyramid - 3D"/>
  <p:tag name="MIO_LASTEDITORNAME" val="Farren Bennett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c044cdc-95fb-49e6-9079-02194a29d2b4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7c6bd652-e86f-46a5-8343-f3564fe3406f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581c34c-0af6-4e9d-86c4-95ff90652bf0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4c56644-3670-4950-acd0-1ceeee3fa3e9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1azI2WiijUq9nED7F45iWA"/>
  <p:tag name="MIO_GUID" val="fd82fa50-72b9-44d7-80ab-3bb34b7b284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B_XLieACmk.jP2QLSAH5iQ"/>
  <p:tag name="MIO_GUID" val="e861d49a-5223-4f09-bbc5-e11d20ee61ec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rWHLbb9EIki4ReHrKm1EMQ"/>
  <p:tag name="MIO_GUID" val="f7eb3fd0-aa8f-497b-ac04-45f2bcb11fc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dex0KZS6lU2si4U0HVw4Xg"/>
  <p:tag name="MIO_GUID" val="9806c39a-e9e4-4352-960e-681c5dd2cb50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7fr3n6Dco0SYaHVRSZASyA"/>
  <p:tag name="MIO_GUID" val="7e4fc21d-9af1-4ea1-ac9c-098200d870a7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9aSRwRK150CnCXaHiGy0Lg"/>
  <p:tag name="MIO_GUID" val="cc8f99cb-b0de-4b2e-b188-4af9a3cc6c7f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86b5959-c576-4a08-a171-b76c1b996244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9db6264-77c6-42fc-9c70-9c27ecc08d68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df0b494e-7572-4d5f-8cc2-aa92e5bfd4bd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44762b9-d0c0-4e9a-a522-7f247d262d62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5b35e9f3-4942-4e86-8177-caab8ea17f2e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a9c59c8f-2fc0-4829-ade2-f02f00f33d39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cb6b27b-b177-44e1-8774-0c44f5769e3c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3S6.njjX8U6XXhi5qmAYng"/>
  <p:tag name="MIO_GUID" val="1b1ddaca-fb9e-40c6-b315-943f6a2ce4d0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2176d601-d56d-4467-9182-f14a4d7a9d3e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e5c9872-4823-4f18-aef1-4bcf8fbb3384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62c320da-4f8e-4625-8a96-035320563721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83ec54e8-f65f-4581-b415-6185300e977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caa37a53-9b4a-45bb-bb8e-5a750d94a913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b84b31f5-767d-4542-8c84-5497aefcbeb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bb72bfd9-1363-4a9a-9647-79a0a764ed16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f56e05b6-76f2-4a82-ae9e-be4011dfb254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46ede12c-51a6-40ac-927f-452506fe76fd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IO_GUID" val="9bb1b611-cce8-4b34-bb9f-2870470fe8b5"/>
  <p:tag name="MIO_EK" val="1131"/>
  <p:tag name="MIO_UPDATE" val="True"/>
  <p:tag name="MIO_VERSION" val="17.09.2013 12:57:47"/>
  <p:tag name="MIO_DBID" val="84308ECE-53B2-4873-BBD1-EDD7EAAC1BB3"/>
  <p:tag name="MIO_LASTDOWNLOADED" val="21.07.2014 14:05:31"/>
  <p:tag name="MIO_OBJECTNAME" val="Timeline 1"/>
  <p:tag name="MIO_LASTEDITORNAME" val="Fabrice Atallah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6SOzZ_yzh0K3vT3KYNQ89A"/>
  <p:tag name="MIO_GUID" val="11dbf6aa-e45a-4d0f-acb6-17d393db3e59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k9Qh754nKEGMGHtLor4k4Q"/>
  <p:tag name="MIO_GUID" val="9b8bf949-1079-462a-819d-7fd86d6ed8b5"/>
  <p:tag name="MIO_EK" val="1127"/>
  <p:tag name="MIO_UPDATE" val="True"/>
  <p:tag name="MIO_VERSION" val="16.09.2013 15:56:47"/>
  <p:tag name="MIO_DBID" val="84308ECE-53B2-4873-BBD1-EDD7EAAC1BB3"/>
  <p:tag name="MIO_LASTDOWNLOADED" val="21.07.2014 13:23:56"/>
  <p:tag name="MIO_OBJECTNAME" val="arrow list 4"/>
  <p:tag name="MIO_LASTEDITORNAME" val="Fabrice Atallah"/>
</p:tagLst>
</file>

<file path=ppt/theme/theme1.xml><?xml version="1.0" encoding="utf-8"?>
<a:theme xmlns:a="http://schemas.openxmlformats.org/drawingml/2006/main" name="Basic Slide Layouts">
  <a:themeElements>
    <a:clrScheme name="Sokkia Colors 01Feb2018">
      <a:dk1>
        <a:srgbClr val="000000"/>
      </a:dk1>
      <a:lt1>
        <a:srgbClr val="FFFFFF"/>
      </a:lt1>
      <a:dk2>
        <a:srgbClr val="4D4D4D"/>
      </a:dk2>
      <a:lt2>
        <a:srgbClr val="666666"/>
      </a:lt2>
      <a:accent1>
        <a:srgbClr val="CCCCCC"/>
      </a:accent1>
      <a:accent2>
        <a:srgbClr val="00A3A0"/>
      </a:accent2>
      <a:accent3>
        <a:srgbClr val="FFFFFF"/>
      </a:accent3>
      <a:accent4>
        <a:srgbClr val="FFFFFF"/>
      </a:accent4>
      <a:accent5>
        <a:srgbClr val="008C44"/>
      </a:accent5>
      <a:accent6>
        <a:srgbClr val="FF2600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C6400 Adjust Screen Brightness" id="{D4E4E10C-5B61-410A-96FE-81000366C7E5}" vid="{628445F8-2303-49EC-91B5-B8489EA51550}"/>
    </a:ext>
  </a:extLst>
</a:theme>
</file>

<file path=ppt/theme/theme2.xml><?xml version="1.0" encoding="utf-8"?>
<a:theme xmlns:a="http://schemas.openxmlformats.org/drawingml/2006/main" name="Opening/Closing/Title Slide Choices">
  <a:themeElements>
    <a:clrScheme name="Sokkia Colors 01Feb2018">
      <a:dk1>
        <a:srgbClr val="000000"/>
      </a:dk1>
      <a:lt1>
        <a:srgbClr val="FFFFFF"/>
      </a:lt1>
      <a:dk2>
        <a:srgbClr val="4D4D4D"/>
      </a:dk2>
      <a:lt2>
        <a:srgbClr val="666666"/>
      </a:lt2>
      <a:accent1>
        <a:srgbClr val="CCCCCC"/>
      </a:accent1>
      <a:accent2>
        <a:srgbClr val="00A3A0"/>
      </a:accent2>
      <a:accent3>
        <a:srgbClr val="FFFFFF"/>
      </a:accent3>
      <a:accent4>
        <a:srgbClr val="FFFFFF"/>
      </a:accent4>
      <a:accent5>
        <a:srgbClr val="008C44"/>
      </a:accent5>
      <a:accent6>
        <a:srgbClr val="FF2600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C6400 Adjust Screen Brightness" id="{D4E4E10C-5B61-410A-96FE-81000366C7E5}" vid="{E00255AE-6FF0-4408-9BFA-959753C15610}"/>
    </a:ext>
  </a:extLst>
</a:theme>
</file>

<file path=ppt/theme/theme3.xml><?xml version="1.0" encoding="utf-8"?>
<a:theme xmlns:a="http://schemas.openxmlformats.org/drawingml/2006/main" name="Advanced Slide Layouts">
  <a:themeElements>
    <a:clrScheme name="Sokkia Colors 01Feb2018">
      <a:dk1>
        <a:srgbClr val="000000"/>
      </a:dk1>
      <a:lt1>
        <a:srgbClr val="FFFFFF"/>
      </a:lt1>
      <a:dk2>
        <a:srgbClr val="4D4D4D"/>
      </a:dk2>
      <a:lt2>
        <a:srgbClr val="666666"/>
      </a:lt2>
      <a:accent1>
        <a:srgbClr val="CCCCCC"/>
      </a:accent1>
      <a:accent2>
        <a:srgbClr val="00A3A0"/>
      </a:accent2>
      <a:accent3>
        <a:srgbClr val="FFFFFF"/>
      </a:accent3>
      <a:accent4>
        <a:srgbClr val="FFFFFF"/>
      </a:accent4>
      <a:accent5>
        <a:srgbClr val="008C44"/>
      </a:accent5>
      <a:accent6>
        <a:srgbClr val="FF2600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HC6400 Adjust Screen Brightness" id="{D4E4E10C-5B61-410A-96FE-81000366C7E5}" vid="{6B20DDBD-0BF1-4A3E-B2B4-CE4098CC406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C09E00B610D324A86104D90D08425F5" ma:contentTypeVersion="19" ma:contentTypeDescription="Create a new document." ma:contentTypeScope="" ma:versionID="1b5500607e3fe05b7781009a115a89c4">
  <xsd:schema xmlns:xsd="http://www.w3.org/2001/XMLSchema" xmlns:xs="http://www.w3.org/2001/XMLSchema" xmlns:p="http://schemas.microsoft.com/office/2006/metadata/properties" xmlns:ns2="b2cb01bb-6e9e-418c-a437-5aa6479a0728" xmlns:ns3="101b6e0d-624a-4b8d-8e40-44e781ab45f1" targetNamespace="http://schemas.microsoft.com/office/2006/metadata/properties" ma:root="true" ma:fieldsID="af7ffd97cc7e49414e044f6f9c9b14a0" ns2:_="" ns3:_="">
    <xsd:import namespace="b2cb01bb-6e9e-418c-a437-5aa6479a0728"/>
    <xsd:import namespace="101b6e0d-624a-4b8d-8e40-44e781ab45f1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2:SharedWithUsers" minOccurs="0"/>
                <xsd:element ref="ns2:SharedWithDetail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2cb01bb-6e9e-418c-a437-5aa6479a0728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6" nillable="true" ma:displayName="Taxonomy Catch All Column" ma:hidden="true" ma:list="{60f6f0a2-62cb-48f2-b7a4-670d3d0553ad}" ma:internalName="TaxCatchAll" ma:showField="CatchAllData" ma:web="b2cb01bb-6e9e-418c-a437-5aa6479a072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01b6e0d-624a-4b8d-8e40-44e781ab45f1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9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AutoKeyPoints" ma:index="21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2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f4f58d62-8a6d-417b-8c5e-91d9e441c34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9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101b6e0d-624a-4b8d-8e40-44e781ab45f1">
      <Terms xmlns="http://schemas.microsoft.com/office/infopath/2007/PartnerControls"/>
    </lcf76f155ced4ddcb4097134ff3c332f>
    <TaxCatchAll xmlns="b2cb01bb-6e9e-418c-a437-5aa6479a0728" xsi:nil="true"/>
    <_dlc_DocId xmlns="b2cb01bb-6e9e-418c-a437-5aa6479a0728">NHZPHAC75USX-134583520-26614</_dlc_DocId>
    <_dlc_DocIdUrl xmlns="b2cb01bb-6e9e-418c-a437-5aa6479a0728">
      <Url>https://topcon.sharepoint.com/sites/professionalservices/_layouts/15/DocIdRedir.aspx?ID=NHZPHAC75USX-134583520-26614</Url>
      <Description>NHZPHAC75USX-134583520-26614</Description>
    </_dlc_DocIdUrl>
  </documentManagement>
</p:properties>
</file>

<file path=customXml/itemProps1.xml><?xml version="1.0" encoding="utf-8"?>
<ds:datastoreItem xmlns:ds="http://schemas.openxmlformats.org/officeDocument/2006/customXml" ds:itemID="{006489FB-615A-4B66-AD2D-3439E325F562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FE11439B-D088-4612-81C9-E10357C7C905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3045AD8C-2946-465E-A5AD-73D0C03C46D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2cb01bb-6e9e-418c-a437-5aa6479a0728"/>
    <ds:schemaRef ds:uri="101b6e0d-624a-4b8d-8e40-44e781ab45f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4.xml><?xml version="1.0" encoding="utf-8"?>
<ds:datastoreItem xmlns:ds="http://schemas.openxmlformats.org/officeDocument/2006/customXml" ds:itemID="{009755D2-A452-42DA-BBE0-BC864D46D9CA}">
  <ds:schemaRefs>
    <ds:schemaRef ds:uri="http://schemas.microsoft.com/office/2006/metadata/properties"/>
    <ds:schemaRef ds:uri="http://schemas.microsoft.com/office/infopath/2007/PartnerControls"/>
    <ds:schemaRef ds:uri="101b6e0d-624a-4b8d-8e40-44e781ab45f1"/>
    <ds:schemaRef ds:uri="b2cb01bb-6e9e-418c-a437-5aa6479a0728"/>
  </ds:schemaRefs>
</ds:datastoreItem>
</file>

<file path=docMetadata/LabelInfo.xml><?xml version="1.0" encoding="utf-8"?>
<clbl:labelList xmlns:clbl="http://schemas.microsoft.com/office/2020/mipLabelMetadata">
  <clbl:label id="{96c2c3ba-19d3-47b6-ba0b-8f7471bd1f14}" enabled="0" method="" siteId="{96c2c3ba-19d3-47b6-ba0b-8f7471bd1f1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QG Sokkia Template</Template>
  <TotalTime>67</TotalTime>
  <Words>542</Words>
  <Application>Microsoft Office PowerPoint</Application>
  <PresentationFormat>On-screen Show (16:9)</PresentationFormat>
  <Paragraphs>79</Paragraphs>
  <Slides>18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5" baseType="lpstr">
      <vt:lpstr>Arial</vt:lpstr>
      <vt:lpstr>Calibri</vt:lpstr>
      <vt:lpstr>Wingdings</vt:lpstr>
      <vt:lpstr>Basic Slide Layouts</vt:lpstr>
      <vt:lpstr>Opening/Closing/Title Slide Choices</vt:lpstr>
      <vt:lpstr>Advanced Slide Layouts</vt:lpstr>
      <vt:lpstr>think-cell Slide</vt:lpstr>
      <vt:lpstr>QG-Scanning with Network RTK SRS1 &amp; SRS2 Part 1 of 3</vt:lpstr>
      <vt:lpstr>Download MAGNET Flow</vt:lpstr>
      <vt:lpstr>Connecting to the scanner’s Wi-Fi</vt:lpstr>
      <vt:lpstr>Connecting to the scanner’s Wi-Fi</vt:lpstr>
      <vt:lpstr>Connecting to the scanner’s Wi-Fi</vt:lpstr>
      <vt:lpstr>Establish a Wi-Fi Connection</vt:lpstr>
      <vt:lpstr>Connecting to the scanner’s Wi-Fi</vt:lpstr>
      <vt:lpstr>Connecting to the scanner’s Wi-Fi</vt:lpstr>
      <vt:lpstr>Configure SHC700 Settings</vt:lpstr>
      <vt:lpstr>SHC700 or Android device</vt:lpstr>
      <vt:lpstr>SHC700 or Android device</vt:lpstr>
      <vt:lpstr>SHC700 or Android device</vt:lpstr>
      <vt:lpstr>SHC700 or Android device</vt:lpstr>
      <vt:lpstr>SHC700 or Android device</vt:lpstr>
      <vt:lpstr>SHC700 or Android device</vt:lpstr>
      <vt:lpstr>SHC700 or Android device</vt:lpstr>
      <vt:lpstr>SHC700 or Android device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Matt Reschke</dc:creator>
  <cp:keywords/>
  <dc:description/>
  <cp:lastModifiedBy>Matt Reschke</cp:lastModifiedBy>
  <cp:revision>2</cp:revision>
  <cp:lastPrinted>2016-04-07T20:15:23Z</cp:lastPrinted>
  <dcterms:created xsi:type="dcterms:W3CDTF">2026-07-07T15:45:57Z</dcterms:created>
  <dcterms:modified xsi:type="dcterms:W3CDTF">2026-08-13T14:58:55Z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0x0101004C09E00B610D324A86104D90D08425F5</vt:lpwstr>
  </property>
  <property fmtid="{D5CDD505-2E9C-101B-9397-08002B2CF9AE}" pid="3" name="_dlc_DocIdItemGuid">
    <vt:lpwstr>314d01dc-99de-46b9-8414-c4271622a193</vt:lpwstr>
  </property>
</Properties>
</file>